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tags/tag1.xml" ContentType="application/vnd.openxmlformats-officedocument.presentationml.tags+xml"/>
  <Override PartName="/ppt/notesSlides/notesSlide2.xml" ContentType="application/vnd.openxmlformats-officedocument.presentationml.notesSlide+xml"/>
  <Override PartName="/ppt/tags/tag2.xml" ContentType="application/vnd.openxmlformats-officedocument.presentationml.tags+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53" r:id="rId1"/>
  </p:sldMasterIdLst>
  <p:notesMasterIdLst>
    <p:notesMasterId r:id="rId14"/>
  </p:notesMasterIdLst>
  <p:handoutMasterIdLst>
    <p:handoutMasterId r:id="rId15"/>
  </p:handoutMasterIdLst>
  <p:sldIdLst>
    <p:sldId id="256" r:id="rId2"/>
    <p:sldId id="333" r:id="rId3"/>
    <p:sldId id="359" r:id="rId4"/>
    <p:sldId id="360" r:id="rId5"/>
    <p:sldId id="362" r:id="rId6"/>
    <p:sldId id="361" r:id="rId7"/>
    <p:sldId id="363" r:id="rId8"/>
    <p:sldId id="364" r:id="rId9"/>
    <p:sldId id="365" r:id="rId10"/>
    <p:sldId id="368" r:id="rId11"/>
    <p:sldId id="366" r:id="rId12"/>
    <p:sldId id="367" r:id="rId13"/>
  </p:sldIdLst>
  <p:sldSz cx="9144000" cy="6858000" type="screen4x3"/>
  <p:notesSz cx="6858000" cy="9144000"/>
  <p:defaultTextStyle>
    <a:defPPr>
      <a:defRPr lang="en-US"/>
    </a:defPPr>
    <a:lvl1pPr algn="l" rtl="0" fontAlgn="base">
      <a:spcBef>
        <a:spcPct val="0"/>
      </a:spcBef>
      <a:spcAft>
        <a:spcPct val="0"/>
      </a:spcAft>
      <a:defRPr kern="1200">
        <a:solidFill>
          <a:schemeClr val="tx1"/>
        </a:solidFill>
        <a:latin typeface="Century Gothic" panose="020B0502020202020204" pitchFamily="34" charset="0"/>
        <a:ea typeface="+mn-ea"/>
        <a:cs typeface="+mn-cs"/>
      </a:defRPr>
    </a:lvl1pPr>
    <a:lvl2pPr marL="457200" algn="l" rtl="0" fontAlgn="base">
      <a:spcBef>
        <a:spcPct val="0"/>
      </a:spcBef>
      <a:spcAft>
        <a:spcPct val="0"/>
      </a:spcAft>
      <a:defRPr kern="1200">
        <a:solidFill>
          <a:schemeClr val="tx1"/>
        </a:solidFill>
        <a:latin typeface="Century Gothic" panose="020B0502020202020204" pitchFamily="34" charset="0"/>
        <a:ea typeface="+mn-ea"/>
        <a:cs typeface="+mn-cs"/>
      </a:defRPr>
    </a:lvl2pPr>
    <a:lvl3pPr marL="914400" algn="l" rtl="0" fontAlgn="base">
      <a:spcBef>
        <a:spcPct val="0"/>
      </a:spcBef>
      <a:spcAft>
        <a:spcPct val="0"/>
      </a:spcAft>
      <a:defRPr kern="1200">
        <a:solidFill>
          <a:schemeClr val="tx1"/>
        </a:solidFill>
        <a:latin typeface="Century Gothic" panose="020B0502020202020204" pitchFamily="34" charset="0"/>
        <a:ea typeface="+mn-ea"/>
        <a:cs typeface="+mn-cs"/>
      </a:defRPr>
    </a:lvl3pPr>
    <a:lvl4pPr marL="1371600" algn="l" rtl="0" fontAlgn="base">
      <a:spcBef>
        <a:spcPct val="0"/>
      </a:spcBef>
      <a:spcAft>
        <a:spcPct val="0"/>
      </a:spcAft>
      <a:defRPr kern="1200">
        <a:solidFill>
          <a:schemeClr val="tx1"/>
        </a:solidFill>
        <a:latin typeface="Century Gothic" panose="020B0502020202020204" pitchFamily="34" charset="0"/>
        <a:ea typeface="+mn-ea"/>
        <a:cs typeface="+mn-cs"/>
      </a:defRPr>
    </a:lvl4pPr>
    <a:lvl5pPr marL="1828800" algn="l" rtl="0" fontAlgn="base">
      <a:spcBef>
        <a:spcPct val="0"/>
      </a:spcBef>
      <a:spcAft>
        <a:spcPct val="0"/>
      </a:spcAft>
      <a:defRPr kern="1200">
        <a:solidFill>
          <a:schemeClr val="tx1"/>
        </a:solidFill>
        <a:latin typeface="Century Gothic" panose="020B0502020202020204" pitchFamily="34" charset="0"/>
        <a:ea typeface="+mn-ea"/>
        <a:cs typeface="+mn-cs"/>
      </a:defRPr>
    </a:lvl5pPr>
    <a:lvl6pPr marL="2286000" algn="l" defTabSz="914400" rtl="0" eaLnBrk="1" latinLnBrk="0" hangingPunct="1">
      <a:defRPr kern="1200">
        <a:solidFill>
          <a:schemeClr val="tx1"/>
        </a:solidFill>
        <a:latin typeface="Century Gothic" panose="020B0502020202020204" pitchFamily="34" charset="0"/>
        <a:ea typeface="+mn-ea"/>
        <a:cs typeface="+mn-cs"/>
      </a:defRPr>
    </a:lvl6pPr>
    <a:lvl7pPr marL="2743200" algn="l" defTabSz="914400" rtl="0" eaLnBrk="1" latinLnBrk="0" hangingPunct="1">
      <a:defRPr kern="1200">
        <a:solidFill>
          <a:schemeClr val="tx1"/>
        </a:solidFill>
        <a:latin typeface="Century Gothic" panose="020B0502020202020204" pitchFamily="34" charset="0"/>
        <a:ea typeface="+mn-ea"/>
        <a:cs typeface="+mn-cs"/>
      </a:defRPr>
    </a:lvl7pPr>
    <a:lvl8pPr marL="3200400" algn="l" defTabSz="914400" rtl="0" eaLnBrk="1" latinLnBrk="0" hangingPunct="1">
      <a:defRPr kern="1200">
        <a:solidFill>
          <a:schemeClr val="tx1"/>
        </a:solidFill>
        <a:latin typeface="Century Gothic" panose="020B0502020202020204" pitchFamily="34" charset="0"/>
        <a:ea typeface="+mn-ea"/>
        <a:cs typeface="+mn-cs"/>
      </a:defRPr>
    </a:lvl8pPr>
    <a:lvl9pPr marL="3657600" algn="l" defTabSz="914400" rtl="0" eaLnBrk="1" latinLnBrk="0" hangingPunct="1">
      <a:defRPr kern="1200">
        <a:solidFill>
          <a:schemeClr val="tx1"/>
        </a:solidFill>
        <a:latin typeface="Century Gothic" panose="020B0502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useTimings="0">
    <p:present/>
    <p:sldAll/>
    <p:penClr>
      <a:schemeClr val="tx1"/>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7287" autoAdjust="0"/>
    <p:restoredTop sz="94643" autoAdjust="0"/>
  </p:normalViewPr>
  <p:slideViewPr>
    <p:cSldViewPr snapToGrid="0">
      <p:cViewPr varScale="1">
        <p:scale>
          <a:sx n="110" d="100"/>
          <a:sy n="110" d="100"/>
        </p:scale>
        <p:origin x="592" y="17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8546" name="Rectangle 2">
            <a:extLst>
              <a:ext uri="{FF2B5EF4-FFF2-40B4-BE49-F238E27FC236}">
                <a16:creationId xmlns:a16="http://schemas.microsoft.com/office/drawing/2014/main" id="{794502BD-52FF-B624-B0AF-0C12F5050F0D}"/>
              </a:ext>
            </a:extLst>
          </p:cNvPr>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ea typeface="宋体" panose="02010600030101010101" pitchFamily="2" charset="-122"/>
              </a:defRPr>
            </a:lvl1pPr>
          </a:lstStyle>
          <a:p>
            <a:endParaRPr lang="en-US" altLang="zh-CN"/>
          </a:p>
        </p:txBody>
      </p:sp>
      <p:sp>
        <p:nvSpPr>
          <p:cNvPr id="108547" name="Rectangle 3">
            <a:extLst>
              <a:ext uri="{FF2B5EF4-FFF2-40B4-BE49-F238E27FC236}">
                <a16:creationId xmlns:a16="http://schemas.microsoft.com/office/drawing/2014/main" id="{1B375CBE-D2CE-2C1A-7612-A3F04F798816}"/>
              </a:ext>
            </a:extLst>
          </p:cNvPr>
          <p:cNvSpPr>
            <a:spLocks noGrp="1" noChangeArrowheads="1"/>
          </p:cNvSpPr>
          <p:nvPr>
            <p:ph type="dt" sz="quarter"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ea typeface="宋体" panose="02010600030101010101" pitchFamily="2" charset="-122"/>
              </a:defRPr>
            </a:lvl1pPr>
          </a:lstStyle>
          <a:p>
            <a:endParaRPr lang="en-US" altLang="zh-CN"/>
          </a:p>
        </p:txBody>
      </p:sp>
      <p:sp>
        <p:nvSpPr>
          <p:cNvPr id="108548" name="Rectangle 4">
            <a:extLst>
              <a:ext uri="{FF2B5EF4-FFF2-40B4-BE49-F238E27FC236}">
                <a16:creationId xmlns:a16="http://schemas.microsoft.com/office/drawing/2014/main" id="{624B8831-82CF-EC59-B3E1-DEFEC5274687}"/>
              </a:ext>
            </a:extLst>
          </p:cNvPr>
          <p:cNvSpPr>
            <a:spLocks noGrp="1" noChangeArrowheads="1"/>
          </p:cNvSpPr>
          <p:nvPr>
            <p:ph type="ftr" sz="quarter" idx="2"/>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ea typeface="宋体" panose="02010600030101010101" pitchFamily="2" charset="-122"/>
              </a:defRPr>
            </a:lvl1pPr>
          </a:lstStyle>
          <a:p>
            <a:endParaRPr lang="en-US" altLang="zh-CN"/>
          </a:p>
        </p:txBody>
      </p:sp>
      <p:sp>
        <p:nvSpPr>
          <p:cNvPr id="108549" name="Rectangle 5">
            <a:extLst>
              <a:ext uri="{FF2B5EF4-FFF2-40B4-BE49-F238E27FC236}">
                <a16:creationId xmlns:a16="http://schemas.microsoft.com/office/drawing/2014/main" id="{368CACCC-5AB9-81E9-B53E-6D0F7A433480}"/>
              </a:ext>
            </a:extLst>
          </p:cNvPr>
          <p:cNvSpPr>
            <a:spLocks noGrp="1" noChangeArrowheads="1"/>
          </p:cNvSpPr>
          <p:nvPr>
            <p:ph type="sldNum" sz="quarter" idx="3"/>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ea typeface="宋体" panose="02010600030101010101" pitchFamily="2" charset="-122"/>
              </a:defRPr>
            </a:lvl1pPr>
          </a:lstStyle>
          <a:p>
            <a:fld id="{B29959A2-2F11-954E-87ED-4389258BCA6A}" type="slidenum">
              <a:rPr lang="en-US" altLang="zh-CN"/>
              <a:pPr/>
              <a:t>‹#›</a:t>
            </a:fld>
            <a:endParaRPr lang="en-US" altLang="zh-CN"/>
          </a:p>
        </p:txBody>
      </p:sp>
    </p:spTree>
    <p:extLst>
      <p:ext uri="{BB962C8B-B14F-4D97-AF65-F5344CB8AC3E}">
        <p14:creationId xmlns:p14="http://schemas.microsoft.com/office/powerpoint/2010/main" val="1"/>
      </p:ext>
    </p:extLst>
  </p:cSld>
  <p:clrMap bg1="lt1" tx1="dk1" bg2="lt2" tx2="dk2" accent1="accent1" accent2="accent2" accent3="accent3" accent4="accent4" accent5="accent5" accent6="accent6" hlink="hlink" folHlink="folHlink"/>
</p:handoutMaster>
</file>

<file path=ppt/media/hdphoto1.wdp>
</file>

<file path=ppt/media/hdphoto2.wdp>
</file>

<file path=ppt/media/hdphoto3.wdp>
</file>

<file path=ppt/media/hdphoto4.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51202" name="Rectangle 2">
            <a:extLst>
              <a:ext uri="{FF2B5EF4-FFF2-40B4-BE49-F238E27FC236}">
                <a16:creationId xmlns:a16="http://schemas.microsoft.com/office/drawing/2014/main" id="{6663EE51-FA2C-F187-B7FD-EFFDA30A85EA}"/>
              </a:ext>
            </a:extLst>
          </p:cNvPr>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ea typeface="宋体" panose="02010600030101010101" pitchFamily="2" charset="-122"/>
              </a:defRPr>
            </a:lvl1pPr>
          </a:lstStyle>
          <a:p>
            <a:endParaRPr lang="en-US" altLang="zh-CN"/>
          </a:p>
        </p:txBody>
      </p:sp>
      <p:sp>
        <p:nvSpPr>
          <p:cNvPr id="51203" name="Rectangle 3">
            <a:extLst>
              <a:ext uri="{FF2B5EF4-FFF2-40B4-BE49-F238E27FC236}">
                <a16:creationId xmlns:a16="http://schemas.microsoft.com/office/drawing/2014/main" id="{9D7B6ECB-93B1-4448-B30F-2F8016CE968A}"/>
              </a:ext>
            </a:extLst>
          </p:cNvPr>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ea typeface="宋体" panose="02010600030101010101" pitchFamily="2" charset="-122"/>
              </a:defRPr>
            </a:lvl1pPr>
          </a:lstStyle>
          <a:p>
            <a:endParaRPr lang="en-US" altLang="zh-CN"/>
          </a:p>
        </p:txBody>
      </p:sp>
      <p:sp>
        <p:nvSpPr>
          <p:cNvPr id="51204" name="Rectangle 4">
            <a:extLst>
              <a:ext uri="{FF2B5EF4-FFF2-40B4-BE49-F238E27FC236}">
                <a16:creationId xmlns:a16="http://schemas.microsoft.com/office/drawing/2014/main" id="{5F1F604D-5B10-0221-BBD0-EB9F92626E0E}"/>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51205" name="Rectangle 5">
            <a:extLst>
              <a:ext uri="{FF2B5EF4-FFF2-40B4-BE49-F238E27FC236}">
                <a16:creationId xmlns:a16="http://schemas.microsoft.com/office/drawing/2014/main" id="{1FF6EEE7-4B64-CDE3-605D-FEA00242D2F9}"/>
              </a:ext>
            </a:extLst>
          </p:cNvPr>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51206" name="Rectangle 6">
            <a:extLst>
              <a:ext uri="{FF2B5EF4-FFF2-40B4-BE49-F238E27FC236}">
                <a16:creationId xmlns:a16="http://schemas.microsoft.com/office/drawing/2014/main" id="{65E44536-7F92-0E19-975C-72ECA78A6376}"/>
              </a:ext>
            </a:extLst>
          </p:cNvPr>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ea typeface="宋体" panose="02010600030101010101" pitchFamily="2" charset="-122"/>
              </a:defRPr>
            </a:lvl1pPr>
          </a:lstStyle>
          <a:p>
            <a:endParaRPr lang="en-US" altLang="zh-CN"/>
          </a:p>
        </p:txBody>
      </p:sp>
      <p:sp>
        <p:nvSpPr>
          <p:cNvPr id="51207" name="Rectangle 7">
            <a:extLst>
              <a:ext uri="{FF2B5EF4-FFF2-40B4-BE49-F238E27FC236}">
                <a16:creationId xmlns:a16="http://schemas.microsoft.com/office/drawing/2014/main" id="{67AF868A-948E-1D0E-4ED1-4A639873F835}"/>
              </a:ext>
            </a:extLst>
          </p:cNvPr>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ea typeface="宋体" panose="02010600030101010101" pitchFamily="2" charset="-122"/>
              </a:defRPr>
            </a:lvl1pPr>
          </a:lstStyle>
          <a:p>
            <a:fld id="{B58DEE6C-7D3A-F144-B8F8-7BAAF84130B1}" type="slidenum">
              <a:rPr lang="en-US" altLang="zh-CN"/>
              <a:pPr/>
              <a:t>‹#›</a:t>
            </a:fld>
            <a:endParaRPr lang="en-US" altLang="zh-CN"/>
          </a:p>
        </p:txBody>
      </p:sp>
    </p:spTree>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Century Gothic" panose="020B0502020202020204" pitchFamily="34" charset="0"/>
        <a:ea typeface="+mn-ea"/>
        <a:cs typeface="+mn-cs"/>
      </a:defRPr>
    </a:lvl1pPr>
    <a:lvl2pPr marL="457200" algn="l" rtl="0" fontAlgn="base">
      <a:spcBef>
        <a:spcPct val="30000"/>
      </a:spcBef>
      <a:spcAft>
        <a:spcPct val="0"/>
      </a:spcAft>
      <a:defRPr sz="1200" kern="1200">
        <a:solidFill>
          <a:schemeClr val="tx1"/>
        </a:solidFill>
        <a:latin typeface="Century Gothic" panose="020B0502020202020204" pitchFamily="34" charset="0"/>
        <a:ea typeface="+mn-ea"/>
        <a:cs typeface="+mn-cs"/>
      </a:defRPr>
    </a:lvl2pPr>
    <a:lvl3pPr marL="914400" algn="l" rtl="0" fontAlgn="base">
      <a:spcBef>
        <a:spcPct val="30000"/>
      </a:spcBef>
      <a:spcAft>
        <a:spcPct val="0"/>
      </a:spcAft>
      <a:defRPr sz="1200" kern="1200">
        <a:solidFill>
          <a:schemeClr val="tx1"/>
        </a:solidFill>
        <a:latin typeface="Century Gothic" panose="020B0502020202020204" pitchFamily="34" charset="0"/>
        <a:ea typeface="+mn-ea"/>
        <a:cs typeface="+mn-cs"/>
      </a:defRPr>
    </a:lvl3pPr>
    <a:lvl4pPr marL="1371600" algn="l" rtl="0" fontAlgn="base">
      <a:spcBef>
        <a:spcPct val="30000"/>
      </a:spcBef>
      <a:spcAft>
        <a:spcPct val="0"/>
      </a:spcAft>
      <a:defRPr sz="1200" kern="1200">
        <a:solidFill>
          <a:schemeClr val="tx1"/>
        </a:solidFill>
        <a:latin typeface="Century Gothic" panose="020B0502020202020204" pitchFamily="34" charset="0"/>
        <a:ea typeface="+mn-ea"/>
        <a:cs typeface="+mn-cs"/>
      </a:defRPr>
    </a:lvl4pPr>
    <a:lvl5pPr marL="1828800" algn="l" rtl="0" fontAlgn="base">
      <a:spcBef>
        <a:spcPct val="30000"/>
      </a:spcBef>
      <a:spcAft>
        <a:spcPct val="0"/>
      </a:spcAft>
      <a:defRPr sz="1200" kern="1200">
        <a:solidFill>
          <a:schemeClr val="tx1"/>
        </a:solidFill>
        <a:latin typeface="Century Gothic" panose="020B0502020202020204" pitchFamily="34"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470761E8-90BF-D25B-AB00-D6B6BE85A9B3}"/>
              </a:ext>
            </a:extLst>
          </p:cNvPr>
          <p:cNvSpPr>
            <a:spLocks noGrp="1" noChangeArrowheads="1"/>
          </p:cNvSpPr>
          <p:nvPr>
            <p:ph type="sldNum" sz="quarter" idx="5"/>
          </p:nvPr>
        </p:nvSpPr>
        <p:spPr>
          <a:ln/>
        </p:spPr>
        <p:txBody>
          <a:bodyPr/>
          <a:lstStyle/>
          <a:p>
            <a:fld id="{513D2DF5-F917-F049-BAFC-268811E4E51E}" type="slidenum">
              <a:rPr lang="en-US" altLang="zh-CN"/>
              <a:pPr/>
              <a:t>1</a:t>
            </a:fld>
            <a:endParaRPr lang="en-US" altLang="zh-CN"/>
          </a:p>
        </p:txBody>
      </p:sp>
      <p:sp>
        <p:nvSpPr>
          <p:cNvPr id="131074" name="Rectangle 2">
            <a:extLst>
              <a:ext uri="{FF2B5EF4-FFF2-40B4-BE49-F238E27FC236}">
                <a16:creationId xmlns:a16="http://schemas.microsoft.com/office/drawing/2014/main" id="{1A894754-E4D1-23E6-A7E3-69393AB579D1}"/>
              </a:ext>
            </a:extLst>
          </p:cNvPr>
          <p:cNvSpPr>
            <a:spLocks noGrp="1" noRot="1" noChangeAspect="1" noChangeArrowheads="1" noTextEdit="1"/>
          </p:cNvSpPr>
          <p:nvPr>
            <p:ph type="sldImg"/>
          </p:nvPr>
        </p:nvSpPr>
        <p:spPr>
          <a:ln/>
        </p:spPr>
      </p:sp>
      <p:sp>
        <p:nvSpPr>
          <p:cNvPr id="131075" name="Rectangle 3">
            <a:extLst>
              <a:ext uri="{FF2B5EF4-FFF2-40B4-BE49-F238E27FC236}">
                <a16:creationId xmlns:a16="http://schemas.microsoft.com/office/drawing/2014/main" id="{2A4826E1-F095-D334-F05A-9EEFE400C4E4}"/>
              </a:ext>
            </a:extLst>
          </p:cNvPr>
          <p:cNvSpPr>
            <a:spLocks noGrp="1" noChangeArrowheads="1"/>
          </p:cNvSpPr>
          <p:nvPr>
            <p:ph type="body" idx="1"/>
          </p:nvPr>
        </p:nvSpPr>
        <p:spPr/>
        <p:txBody>
          <a:bodyPr/>
          <a:lstStyle/>
          <a:p>
            <a:endParaRPr lang="en-US" altLang="zh-CN" dirty="0">
              <a:ea typeface="宋体" panose="02010600030101010101" pitchFamily="2" charset="-122"/>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21BA75EF-3347-75D6-C244-75D3A9CFD0D3}"/>
              </a:ext>
            </a:extLst>
          </p:cNvPr>
          <p:cNvSpPr>
            <a:spLocks noGrp="1" noChangeArrowheads="1"/>
          </p:cNvSpPr>
          <p:nvPr>
            <p:ph type="sldNum" sz="quarter" idx="5"/>
          </p:nvPr>
        </p:nvSpPr>
        <p:spPr>
          <a:ln/>
        </p:spPr>
        <p:txBody>
          <a:bodyPr/>
          <a:lstStyle/>
          <a:p>
            <a:fld id="{4839E38A-97F0-C24E-876C-C307A47A6D98}" type="slidenum">
              <a:rPr lang="en-US" altLang="zh-CN"/>
              <a:pPr/>
              <a:t>2</a:t>
            </a:fld>
            <a:endParaRPr lang="en-US" altLang="zh-CN"/>
          </a:p>
        </p:txBody>
      </p:sp>
      <p:sp>
        <p:nvSpPr>
          <p:cNvPr id="134146" name="Rectangle 2">
            <a:extLst>
              <a:ext uri="{FF2B5EF4-FFF2-40B4-BE49-F238E27FC236}">
                <a16:creationId xmlns:a16="http://schemas.microsoft.com/office/drawing/2014/main" id="{857BC5ED-56D7-06E9-5F39-1A4386456DCB}"/>
              </a:ext>
            </a:extLst>
          </p:cNvPr>
          <p:cNvSpPr>
            <a:spLocks noGrp="1" noRot="1" noChangeAspect="1" noChangeArrowheads="1" noTextEdit="1"/>
          </p:cNvSpPr>
          <p:nvPr>
            <p:ph type="sldImg"/>
          </p:nvPr>
        </p:nvSpPr>
        <p:spPr>
          <a:ln/>
        </p:spPr>
      </p:sp>
      <p:sp>
        <p:nvSpPr>
          <p:cNvPr id="134147" name="Rectangle 3">
            <a:extLst>
              <a:ext uri="{FF2B5EF4-FFF2-40B4-BE49-F238E27FC236}">
                <a16:creationId xmlns:a16="http://schemas.microsoft.com/office/drawing/2014/main" id="{068A77A5-201A-909C-E51E-DB34D0FEBB07}"/>
              </a:ext>
            </a:extLst>
          </p:cNvPr>
          <p:cNvSpPr>
            <a:spLocks noGrp="1" noChangeArrowheads="1"/>
          </p:cNvSpPr>
          <p:nvPr>
            <p:ph type="body" idx="1"/>
          </p:nvPr>
        </p:nvSpPr>
        <p:spPr/>
        <p:txBody>
          <a:bodyPr/>
          <a:lstStyle/>
          <a:p>
            <a:endParaRPr lang="en-US" altLang="zh-CN" dirty="0">
              <a:ea typeface="宋体" panose="02010600030101010101" pitchFamily="2" charset="-122"/>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7">
            <a:extLst>
              <a:ext uri="{FF2B5EF4-FFF2-40B4-BE49-F238E27FC236}">
                <a16:creationId xmlns:a16="http://schemas.microsoft.com/office/drawing/2014/main" id="{21BA75EF-3347-75D6-C244-75D3A9CFD0D3}"/>
              </a:ext>
            </a:extLst>
          </p:cNvPr>
          <p:cNvSpPr>
            <a:spLocks noGrp="1" noChangeArrowheads="1"/>
          </p:cNvSpPr>
          <p:nvPr>
            <p:ph type="sldNum" sz="quarter" idx="5"/>
          </p:nvPr>
        </p:nvSpPr>
        <p:spPr>
          <a:ln/>
        </p:spPr>
        <p:txBody>
          <a:bodyPr/>
          <a:lstStyle/>
          <a:p>
            <a:fld id="{4839E38A-97F0-C24E-876C-C307A47A6D98}" type="slidenum">
              <a:rPr lang="en-US" altLang="zh-CN"/>
              <a:pPr/>
              <a:t>3</a:t>
            </a:fld>
            <a:endParaRPr lang="en-US" altLang="zh-CN"/>
          </a:p>
        </p:txBody>
      </p:sp>
      <p:sp>
        <p:nvSpPr>
          <p:cNvPr id="134146" name="Rectangle 2">
            <a:extLst>
              <a:ext uri="{FF2B5EF4-FFF2-40B4-BE49-F238E27FC236}">
                <a16:creationId xmlns:a16="http://schemas.microsoft.com/office/drawing/2014/main" id="{857BC5ED-56D7-06E9-5F39-1A4386456DCB}"/>
              </a:ext>
            </a:extLst>
          </p:cNvPr>
          <p:cNvSpPr>
            <a:spLocks noGrp="1" noRot="1" noChangeAspect="1" noChangeArrowheads="1" noTextEdit="1"/>
          </p:cNvSpPr>
          <p:nvPr>
            <p:ph type="sldImg"/>
          </p:nvPr>
        </p:nvSpPr>
        <p:spPr>
          <a:ln/>
        </p:spPr>
      </p:sp>
      <p:sp>
        <p:nvSpPr>
          <p:cNvPr id="134147" name="Rectangle 3">
            <a:extLst>
              <a:ext uri="{FF2B5EF4-FFF2-40B4-BE49-F238E27FC236}">
                <a16:creationId xmlns:a16="http://schemas.microsoft.com/office/drawing/2014/main" id="{068A77A5-201A-909C-E51E-DB34D0FEBB07}"/>
              </a:ext>
            </a:extLst>
          </p:cNvPr>
          <p:cNvSpPr>
            <a:spLocks noGrp="1" noChangeArrowheads="1"/>
          </p:cNvSpPr>
          <p:nvPr>
            <p:ph type="body" idx="1"/>
          </p:nvPr>
        </p:nvSpPr>
        <p:spPr/>
        <p:txBody>
          <a:bodyPr/>
          <a:lstStyle/>
          <a:p>
            <a:endParaRPr lang="en-US" altLang="zh-CN" dirty="0">
              <a:ea typeface="宋体" panose="02010600030101010101" pitchFamily="2" charset="-122"/>
            </a:endParaRPr>
          </a:p>
        </p:txBody>
      </p:sp>
    </p:spTree>
    <p:extLst>
      <p:ext uri="{BB962C8B-B14F-4D97-AF65-F5344CB8AC3E}">
        <p14:creationId xmlns:p14="http://schemas.microsoft.com/office/powerpoint/2010/main" val="215737156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32770" name="Group 2">
            <a:extLst>
              <a:ext uri="{FF2B5EF4-FFF2-40B4-BE49-F238E27FC236}">
                <a16:creationId xmlns:a16="http://schemas.microsoft.com/office/drawing/2014/main" id="{61B741EA-11CA-1D60-DA90-62DEC4ACACB1}"/>
              </a:ext>
            </a:extLst>
          </p:cNvPr>
          <p:cNvGrpSpPr>
            <a:grpSpLocks/>
          </p:cNvGrpSpPr>
          <p:nvPr/>
        </p:nvGrpSpPr>
        <p:grpSpPr bwMode="auto">
          <a:xfrm>
            <a:off x="0" y="0"/>
            <a:ext cx="8763000" cy="5943600"/>
            <a:chOff x="0" y="0"/>
            <a:chExt cx="5520" cy="3744"/>
          </a:xfrm>
        </p:grpSpPr>
        <p:sp>
          <p:nvSpPr>
            <p:cNvPr id="32771" name="Rectangle 3">
              <a:extLst>
                <a:ext uri="{FF2B5EF4-FFF2-40B4-BE49-F238E27FC236}">
                  <a16:creationId xmlns:a16="http://schemas.microsoft.com/office/drawing/2014/main" id="{8D487BDA-78AC-9681-BFC5-57D75F0E7C03}"/>
                </a:ext>
              </a:extLst>
            </p:cNvPr>
            <p:cNvSpPr>
              <a:spLocks noChangeArrowheads="1"/>
            </p:cNvSpPr>
            <p:nvPr/>
          </p:nvSpPr>
          <p:spPr bwMode="auto">
            <a:xfrm>
              <a:off x="0" y="0"/>
              <a:ext cx="1104" cy="3072"/>
            </a:xfrm>
            <a:prstGeom prst="rect">
              <a:avLst/>
            </a:prstGeom>
            <a:solidFill>
              <a:schemeClr val="accent1"/>
            </a:solidFill>
            <a:ln>
              <a:noFill/>
            </a:ln>
            <a:effectLst/>
            <a:extLs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zh-CN" altLang="zh-CN" sz="2400"/>
            </a:p>
          </p:txBody>
        </p:sp>
        <p:grpSp>
          <p:nvGrpSpPr>
            <p:cNvPr id="32772" name="Group 4">
              <a:extLst>
                <a:ext uri="{FF2B5EF4-FFF2-40B4-BE49-F238E27FC236}">
                  <a16:creationId xmlns:a16="http://schemas.microsoft.com/office/drawing/2014/main" id="{BE5345AC-FAE5-E5C6-6E67-0CA7D59348C9}"/>
                </a:ext>
              </a:extLst>
            </p:cNvPr>
            <p:cNvGrpSpPr>
              <a:grpSpLocks/>
            </p:cNvGrpSpPr>
            <p:nvPr userDrawn="1"/>
          </p:nvGrpSpPr>
          <p:grpSpPr bwMode="auto">
            <a:xfrm>
              <a:off x="0" y="2208"/>
              <a:ext cx="5520" cy="1536"/>
              <a:chOff x="0" y="2208"/>
              <a:chExt cx="5520" cy="1536"/>
            </a:xfrm>
          </p:grpSpPr>
          <p:sp>
            <p:nvSpPr>
              <p:cNvPr id="32773" name="Rectangle 5">
                <a:extLst>
                  <a:ext uri="{FF2B5EF4-FFF2-40B4-BE49-F238E27FC236}">
                    <a16:creationId xmlns:a16="http://schemas.microsoft.com/office/drawing/2014/main" id="{260FD5B3-F912-4512-45B0-76530C204ACD}"/>
                  </a:ext>
                </a:extLst>
              </p:cNvPr>
              <p:cNvSpPr>
                <a:spLocks noChangeArrowheads="1"/>
              </p:cNvSpPr>
              <p:nvPr/>
            </p:nvSpPr>
            <p:spPr bwMode="ltGray">
              <a:xfrm>
                <a:off x="624" y="2208"/>
                <a:ext cx="4896" cy="1536"/>
              </a:xfrm>
              <a:prstGeom prst="rect">
                <a:avLst/>
              </a:prstGeom>
              <a:solidFill>
                <a:schemeClr val="bg2"/>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zh-CN" altLang="zh-CN" sz="2400"/>
              </a:p>
            </p:txBody>
          </p:sp>
          <p:sp>
            <p:nvSpPr>
              <p:cNvPr id="32774" name="Rectangle 6">
                <a:extLst>
                  <a:ext uri="{FF2B5EF4-FFF2-40B4-BE49-F238E27FC236}">
                    <a16:creationId xmlns:a16="http://schemas.microsoft.com/office/drawing/2014/main" id="{3FF9BC91-9D75-955D-1D57-20733419F434}"/>
                  </a:ext>
                </a:extLst>
              </p:cNvPr>
              <p:cNvSpPr>
                <a:spLocks noChangeArrowheads="1"/>
              </p:cNvSpPr>
              <p:nvPr/>
            </p:nvSpPr>
            <p:spPr bwMode="white">
              <a:xfrm>
                <a:off x="654" y="2352"/>
                <a:ext cx="4818" cy="1347"/>
              </a:xfrm>
              <a:prstGeom prst="rect">
                <a:avLst/>
              </a:prstGeom>
              <a:solidFill>
                <a:schemeClr val="bg1"/>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zh-CN" altLang="zh-CN" sz="2400"/>
              </a:p>
            </p:txBody>
          </p:sp>
          <p:sp>
            <p:nvSpPr>
              <p:cNvPr id="32775" name="Line 7">
                <a:extLst>
                  <a:ext uri="{FF2B5EF4-FFF2-40B4-BE49-F238E27FC236}">
                    <a16:creationId xmlns:a16="http://schemas.microsoft.com/office/drawing/2014/main" id="{7492132A-E26B-FF87-EE41-AC45DCB8A30C}"/>
                  </a:ext>
                </a:extLst>
              </p:cNvPr>
              <p:cNvSpPr>
                <a:spLocks noChangeShapeType="1"/>
              </p:cNvSpPr>
              <p:nvPr/>
            </p:nvSpPr>
            <p:spPr bwMode="auto">
              <a:xfrm>
                <a:off x="0" y="3072"/>
                <a:ext cx="624" cy="0"/>
              </a:xfrm>
              <a:prstGeom prst="line">
                <a:avLst/>
              </a:prstGeom>
              <a:noFill/>
              <a:ln w="5080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nvGrpSpPr>
            <p:cNvPr id="32776" name="Group 8">
              <a:extLst>
                <a:ext uri="{FF2B5EF4-FFF2-40B4-BE49-F238E27FC236}">
                  <a16:creationId xmlns:a16="http://schemas.microsoft.com/office/drawing/2014/main" id="{A2A9D693-8A8E-77E5-6CB3-4264CF03F4EC}"/>
                </a:ext>
              </a:extLst>
            </p:cNvPr>
            <p:cNvGrpSpPr>
              <a:grpSpLocks/>
            </p:cNvGrpSpPr>
            <p:nvPr userDrawn="1"/>
          </p:nvGrpSpPr>
          <p:grpSpPr bwMode="auto">
            <a:xfrm>
              <a:off x="400" y="336"/>
              <a:ext cx="5088" cy="192"/>
              <a:chOff x="400" y="336"/>
              <a:chExt cx="5088" cy="192"/>
            </a:xfrm>
          </p:grpSpPr>
          <p:sp>
            <p:nvSpPr>
              <p:cNvPr id="32777" name="Rectangle 9">
                <a:extLst>
                  <a:ext uri="{FF2B5EF4-FFF2-40B4-BE49-F238E27FC236}">
                    <a16:creationId xmlns:a16="http://schemas.microsoft.com/office/drawing/2014/main" id="{7652443F-D247-30AF-DC4D-DE23FC85C766}"/>
                  </a:ext>
                </a:extLst>
              </p:cNvPr>
              <p:cNvSpPr>
                <a:spLocks noChangeArrowheads="1"/>
              </p:cNvSpPr>
              <p:nvPr/>
            </p:nvSpPr>
            <p:spPr bwMode="auto">
              <a:xfrm>
                <a:off x="3952" y="336"/>
                <a:ext cx="1536" cy="192"/>
              </a:xfrm>
              <a:prstGeom prst="rect">
                <a:avLst/>
              </a:prstGeom>
              <a:solidFill>
                <a:schemeClr val="fo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zh-CN" altLang="zh-CN" sz="2400"/>
              </a:p>
            </p:txBody>
          </p:sp>
          <p:sp>
            <p:nvSpPr>
              <p:cNvPr id="32778" name="Line 10">
                <a:extLst>
                  <a:ext uri="{FF2B5EF4-FFF2-40B4-BE49-F238E27FC236}">
                    <a16:creationId xmlns:a16="http://schemas.microsoft.com/office/drawing/2014/main" id="{9AB089CF-7085-01C9-80D8-B855896D76A5}"/>
                  </a:ext>
                </a:extLst>
              </p:cNvPr>
              <p:cNvSpPr>
                <a:spLocks noChangeShapeType="1"/>
              </p:cNvSpPr>
              <p:nvPr/>
            </p:nvSpPr>
            <p:spPr bwMode="auto">
              <a:xfrm>
                <a:off x="400" y="432"/>
                <a:ext cx="5088" cy="0"/>
              </a:xfrm>
              <a:prstGeom prst="line">
                <a:avLst/>
              </a:prstGeom>
              <a:noFill/>
              <a:ln w="4445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sp>
        <p:nvSpPr>
          <p:cNvPr id="32779" name="Rectangle 11">
            <a:extLst>
              <a:ext uri="{FF2B5EF4-FFF2-40B4-BE49-F238E27FC236}">
                <a16:creationId xmlns:a16="http://schemas.microsoft.com/office/drawing/2014/main" id="{DF4AFE01-B426-4A7C-87CA-EE2485E2B347}"/>
              </a:ext>
            </a:extLst>
          </p:cNvPr>
          <p:cNvSpPr>
            <a:spLocks noGrp="1" noChangeArrowheads="1"/>
          </p:cNvSpPr>
          <p:nvPr>
            <p:ph type="ctrTitle"/>
          </p:nvPr>
        </p:nvSpPr>
        <p:spPr>
          <a:xfrm>
            <a:off x="2057400" y="1143000"/>
            <a:ext cx="6629400" cy="2209800"/>
          </a:xfrm>
        </p:spPr>
        <p:txBody>
          <a:bodyPr/>
          <a:lstStyle>
            <a:lvl1pPr>
              <a:defRPr sz="4800"/>
            </a:lvl1pPr>
          </a:lstStyle>
          <a:p>
            <a:pPr lvl="0"/>
            <a:r>
              <a:rPr lang="en-US" altLang="zh-CN" noProof="0"/>
              <a:t>Click to edit Master title style</a:t>
            </a:r>
          </a:p>
        </p:txBody>
      </p:sp>
      <p:sp>
        <p:nvSpPr>
          <p:cNvPr id="32780" name="Rectangle 12">
            <a:extLst>
              <a:ext uri="{FF2B5EF4-FFF2-40B4-BE49-F238E27FC236}">
                <a16:creationId xmlns:a16="http://schemas.microsoft.com/office/drawing/2014/main" id="{F8AFC92C-AAE0-E2A4-2241-59E33C0DD45A}"/>
              </a:ext>
            </a:extLst>
          </p:cNvPr>
          <p:cNvSpPr>
            <a:spLocks noGrp="1" noChangeArrowheads="1"/>
          </p:cNvSpPr>
          <p:nvPr>
            <p:ph type="subTitle" idx="1"/>
          </p:nvPr>
        </p:nvSpPr>
        <p:spPr>
          <a:xfrm>
            <a:off x="1371600" y="3962400"/>
            <a:ext cx="6858000" cy="1600200"/>
          </a:xfrm>
        </p:spPr>
        <p:txBody>
          <a:bodyPr anchor="ctr"/>
          <a:lstStyle>
            <a:lvl1pPr marL="0" indent="0" algn="ctr">
              <a:buFont typeface="Wingdings" pitchFamily="2" charset="2"/>
              <a:buNone/>
              <a:defRPr/>
            </a:lvl1pPr>
          </a:lstStyle>
          <a:p>
            <a:pPr lvl="0"/>
            <a:r>
              <a:rPr lang="en-US" altLang="zh-CN" noProof="0"/>
              <a:t>Click to edit Master subtitle style</a:t>
            </a:r>
          </a:p>
        </p:txBody>
      </p:sp>
      <p:sp>
        <p:nvSpPr>
          <p:cNvPr id="32781" name="Rectangle 13">
            <a:extLst>
              <a:ext uri="{FF2B5EF4-FFF2-40B4-BE49-F238E27FC236}">
                <a16:creationId xmlns:a16="http://schemas.microsoft.com/office/drawing/2014/main" id="{B96B0857-4F2C-B517-A4FA-8FE99A233E74}"/>
              </a:ext>
            </a:extLst>
          </p:cNvPr>
          <p:cNvSpPr>
            <a:spLocks noGrp="1" noChangeArrowheads="1"/>
          </p:cNvSpPr>
          <p:nvPr>
            <p:ph type="dt" sz="half" idx="2"/>
          </p:nvPr>
        </p:nvSpPr>
        <p:spPr>
          <a:xfrm>
            <a:off x="912813" y="6251575"/>
            <a:ext cx="1905000" cy="457200"/>
          </a:xfrm>
        </p:spPr>
        <p:txBody>
          <a:bodyPr/>
          <a:lstStyle>
            <a:lvl1pPr>
              <a:defRPr/>
            </a:lvl1pPr>
          </a:lstStyle>
          <a:p>
            <a:endParaRPr lang="en-US" altLang="zh-CN"/>
          </a:p>
        </p:txBody>
      </p:sp>
      <p:sp>
        <p:nvSpPr>
          <p:cNvPr id="32782" name="Rectangle 14">
            <a:extLst>
              <a:ext uri="{FF2B5EF4-FFF2-40B4-BE49-F238E27FC236}">
                <a16:creationId xmlns:a16="http://schemas.microsoft.com/office/drawing/2014/main" id="{E154DC75-9DC3-59E8-AB6B-D9D149D2C912}"/>
              </a:ext>
            </a:extLst>
          </p:cNvPr>
          <p:cNvSpPr>
            <a:spLocks noGrp="1" noChangeArrowheads="1"/>
          </p:cNvSpPr>
          <p:nvPr>
            <p:ph type="ftr" sz="quarter" idx="3"/>
          </p:nvPr>
        </p:nvSpPr>
        <p:spPr>
          <a:xfrm>
            <a:off x="3354388" y="6248400"/>
            <a:ext cx="2895600" cy="457200"/>
          </a:xfrm>
        </p:spPr>
        <p:txBody>
          <a:bodyPr/>
          <a:lstStyle>
            <a:lvl1pPr>
              <a:defRPr/>
            </a:lvl1pPr>
          </a:lstStyle>
          <a:p>
            <a:endParaRPr lang="en-US" altLang="zh-CN"/>
          </a:p>
        </p:txBody>
      </p:sp>
      <p:sp>
        <p:nvSpPr>
          <p:cNvPr id="32783" name="Rectangle 15">
            <a:extLst>
              <a:ext uri="{FF2B5EF4-FFF2-40B4-BE49-F238E27FC236}">
                <a16:creationId xmlns:a16="http://schemas.microsoft.com/office/drawing/2014/main" id="{B8FB0686-9D66-2DE7-CBF1-0619019BCB58}"/>
              </a:ext>
            </a:extLst>
          </p:cNvPr>
          <p:cNvSpPr>
            <a:spLocks noGrp="1" noChangeArrowheads="1"/>
          </p:cNvSpPr>
          <p:nvPr>
            <p:ph type="sldNum" sz="quarter" idx="4"/>
          </p:nvPr>
        </p:nvSpPr>
        <p:spPr/>
        <p:txBody>
          <a:bodyPr/>
          <a:lstStyle>
            <a:lvl1pPr>
              <a:defRPr/>
            </a:lvl1pPr>
          </a:lstStyle>
          <a:p>
            <a:fld id="{04295815-6F08-6B44-A2F6-0D96D9F8A66E}" type="slidenum">
              <a:rPr lang="en-US" altLang="zh-CN"/>
              <a:pPr/>
              <a:t>‹#›</a:t>
            </a:fld>
            <a:endParaRPr lang="en-US" altLang="zh-CN"/>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6C3CEE-595F-8030-CEB9-959A19170E71}"/>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B168A033-3E7D-2149-189B-6F67E7F65171}"/>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4F2A57DB-AA08-EA25-914A-18F9C532426C}"/>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A3B491A5-576C-D932-2510-17ACF2307218}"/>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2884E6EE-3E8C-01E9-3B0D-3000E7FDE684}"/>
              </a:ext>
            </a:extLst>
          </p:cNvPr>
          <p:cNvSpPr>
            <a:spLocks noGrp="1"/>
          </p:cNvSpPr>
          <p:nvPr>
            <p:ph type="sldNum" sz="quarter" idx="12"/>
          </p:nvPr>
        </p:nvSpPr>
        <p:spPr/>
        <p:txBody>
          <a:bodyPr/>
          <a:lstStyle>
            <a:lvl1pPr>
              <a:defRPr/>
            </a:lvl1pPr>
          </a:lstStyle>
          <a:p>
            <a:fld id="{945CAF37-6CD4-DF42-B8D5-830B51C6ACC7}" type="slidenum">
              <a:rPr lang="en-US" altLang="zh-CN"/>
              <a:pPr/>
              <a:t>‹#›</a:t>
            </a:fld>
            <a:endParaRPr lang="en-US" altLang="zh-CN"/>
          </a:p>
        </p:txBody>
      </p:sp>
    </p:spTree>
    <p:extLst>
      <p:ext uri="{BB962C8B-B14F-4D97-AF65-F5344CB8AC3E}">
        <p14:creationId xmlns:p14="http://schemas.microsoft.com/office/powerpoint/2010/main" val="3122036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81EF6C24-98DF-9E51-38C6-5490345A2779}"/>
              </a:ext>
            </a:extLst>
          </p:cNvPr>
          <p:cNvSpPr>
            <a:spLocks noGrp="1"/>
          </p:cNvSpPr>
          <p:nvPr>
            <p:ph type="title" orient="vert"/>
          </p:nvPr>
        </p:nvSpPr>
        <p:spPr>
          <a:xfrm>
            <a:off x="6705600" y="277813"/>
            <a:ext cx="1981200" cy="5853112"/>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1A63CD06-F1CF-A2DB-7E79-0A44F3F1B82B}"/>
              </a:ext>
            </a:extLst>
          </p:cNvPr>
          <p:cNvSpPr>
            <a:spLocks noGrp="1"/>
          </p:cNvSpPr>
          <p:nvPr>
            <p:ph type="body" orient="vert" idx="1"/>
          </p:nvPr>
        </p:nvSpPr>
        <p:spPr>
          <a:xfrm>
            <a:off x="762000" y="277813"/>
            <a:ext cx="5791200" cy="5853112"/>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D80858AC-BE1C-37E9-8DA7-2CCC52DE7290}"/>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BA1EC282-47C9-1909-1245-4FA1DE4F8237}"/>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C863B541-DB08-D64F-7E7F-D411D50B66E3}"/>
              </a:ext>
            </a:extLst>
          </p:cNvPr>
          <p:cNvSpPr>
            <a:spLocks noGrp="1"/>
          </p:cNvSpPr>
          <p:nvPr>
            <p:ph type="sldNum" sz="quarter" idx="12"/>
          </p:nvPr>
        </p:nvSpPr>
        <p:spPr/>
        <p:txBody>
          <a:bodyPr/>
          <a:lstStyle>
            <a:lvl1pPr>
              <a:defRPr/>
            </a:lvl1pPr>
          </a:lstStyle>
          <a:p>
            <a:fld id="{2D42FEC0-FA9F-ED4E-87E7-EC8E62830667}" type="slidenum">
              <a:rPr lang="en-US" altLang="zh-CN"/>
              <a:pPr/>
              <a:t>‹#›</a:t>
            </a:fld>
            <a:endParaRPr lang="en-US" altLang="zh-CN"/>
          </a:p>
        </p:txBody>
      </p:sp>
    </p:spTree>
    <p:extLst>
      <p:ext uri="{BB962C8B-B14F-4D97-AF65-F5344CB8AC3E}">
        <p14:creationId xmlns:p14="http://schemas.microsoft.com/office/powerpoint/2010/main" val="35371964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3372105-7ED7-EFC7-F2AF-E3C99D461840}"/>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B996863F-FD87-C0F8-F347-783A264B023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BB1A32D5-98E0-4D14-1D3E-F4932F9DB294}"/>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D7246179-B64F-376F-5A4E-5C7DCBC3FFC5}"/>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E307AB7D-9AC9-2FEE-498C-0EDE5D641D65}"/>
              </a:ext>
            </a:extLst>
          </p:cNvPr>
          <p:cNvSpPr>
            <a:spLocks noGrp="1"/>
          </p:cNvSpPr>
          <p:nvPr>
            <p:ph type="sldNum" sz="quarter" idx="12"/>
          </p:nvPr>
        </p:nvSpPr>
        <p:spPr/>
        <p:txBody>
          <a:bodyPr/>
          <a:lstStyle>
            <a:lvl1pPr>
              <a:defRPr/>
            </a:lvl1pPr>
          </a:lstStyle>
          <a:p>
            <a:fld id="{9F3CA511-8ACB-D94F-A5B9-DC3A83B91000}" type="slidenum">
              <a:rPr lang="en-US" altLang="zh-CN"/>
              <a:pPr/>
              <a:t>‹#›</a:t>
            </a:fld>
            <a:endParaRPr lang="en-US" altLang="zh-CN"/>
          </a:p>
        </p:txBody>
      </p:sp>
    </p:spTree>
    <p:extLst>
      <p:ext uri="{BB962C8B-B14F-4D97-AF65-F5344CB8AC3E}">
        <p14:creationId xmlns:p14="http://schemas.microsoft.com/office/powerpoint/2010/main" val="17289533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92D9D59-9DC1-0FE4-43BE-749D52B580DA}"/>
              </a:ext>
            </a:extLst>
          </p:cNvPr>
          <p:cNvSpPr>
            <a:spLocks noGrp="1"/>
          </p:cNvSpPr>
          <p:nvPr>
            <p:ph type="title"/>
          </p:nvPr>
        </p:nvSpPr>
        <p:spPr>
          <a:xfrm>
            <a:off x="623888" y="1709738"/>
            <a:ext cx="78867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B630EE01-C428-58D9-324A-8EE3F83174D1}"/>
              </a:ext>
            </a:extLst>
          </p:cNvPr>
          <p:cNvSpPr>
            <a:spLocks noGrp="1"/>
          </p:cNvSpPr>
          <p:nvPr>
            <p:ph type="body" idx="1"/>
          </p:nvPr>
        </p:nvSpPr>
        <p:spPr>
          <a:xfrm>
            <a:off x="623888" y="4589463"/>
            <a:ext cx="7886700" cy="1500187"/>
          </a:xfrm>
        </p:spPr>
        <p:txBody>
          <a:bodyPr/>
          <a:lstStyle>
            <a:lvl1pPr marL="0" indent="0">
              <a:buNone/>
              <a:defRPr sz="2400"/>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573DA80F-18EA-97FA-82D7-73184165F9F8}"/>
              </a:ext>
            </a:extLst>
          </p:cNvPr>
          <p:cNvSpPr>
            <a:spLocks noGrp="1"/>
          </p:cNvSpPr>
          <p:nvPr>
            <p:ph type="dt" sz="half" idx="10"/>
          </p:nvPr>
        </p:nvSpPr>
        <p:spPr/>
        <p:txBody>
          <a:bodyPr/>
          <a:lstStyle>
            <a:lvl1pPr>
              <a:defRPr/>
            </a:lvl1pPr>
          </a:lstStyle>
          <a:p>
            <a:endParaRPr lang="en-US" altLang="zh-CN"/>
          </a:p>
        </p:txBody>
      </p:sp>
      <p:sp>
        <p:nvSpPr>
          <p:cNvPr id="5" name="页脚占位符 4">
            <a:extLst>
              <a:ext uri="{FF2B5EF4-FFF2-40B4-BE49-F238E27FC236}">
                <a16:creationId xmlns:a16="http://schemas.microsoft.com/office/drawing/2014/main" id="{F3107EB0-316C-6A1E-6795-F6F582091002}"/>
              </a:ext>
            </a:extLst>
          </p:cNvPr>
          <p:cNvSpPr>
            <a:spLocks noGrp="1"/>
          </p:cNvSpPr>
          <p:nvPr>
            <p:ph type="ftr" sz="quarter" idx="11"/>
          </p:nvPr>
        </p:nvSpPr>
        <p:spPr/>
        <p:txBody>
          <a:bodyPr/>
          <a:lstStyle>
            <a:lvl1pPr>
              <a:defRPr/>
            </a:lvl1pPr>
          </a:lstStyle>
          <a:p>
            <a:endParaRPr lang="en-US" altLang="zh-CN"/>
          </a:p>
        </p:txBody>
      </p:sp>
      <p:sp>
        <p:nvSpPr>
          <p:cNvPr id="6" name="灯片编号占位符 5">
            <a:extLst>
              <a:ext uri="{FF2B5EF4-FFF2-40B4-BE49-F238E27FC236}">
                <a16:creationId xmlns:a16="http://schemas.microsoft.com/office/drawing/2014/main" id="{B2D77C37-5C4B-7CC7-DE8C-400CD429B458}"/>
              </a:ext>
            </a:extLst>
          </p:cNvPr>
          <p:cNvSpPr>
            <a:spLocks noGrp="1"/>
          </p:cNvSpPr>
          <p:nvPr>
            <p:ph type="sldNum" sz="quarter" idx="12"/>
          </p:nvPr>
        </p:nvSpPr>
        <p:spPr/>
        <p:txBody>
          <a:bodyPr/>
          <a:lstStyle>
            <a:lvl1pPr>
              <a:defRPr/>
            </a:lvl1pPr>
          </a:lstStyle>
          <a:p>
            <a:fld id="{AC9C47C9-233E-FC41-9DAB-2C0E0DEF919F}" type="slidenum">
              <a:rPr lang="en-US" altLang="zh-CN"/>
              <a:pPr/>
              <a:t>‹#›</a:t>
            </a:fld>
            <a:endParaRPr lang="en-US" altLang="zh-CN"/>
          </a:p>
        </p:txBody>
      </p:sp>
    </p:spTree>
    <p:extLst>
      <p:ext uri="{BB962C8B-B14F-4D97-AF65-F5344CB8AC3E}">
        <p14:creationId xmlns:p14="http://schemas.microsoft.com/office/powerpoint/2010/main" val="171665652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89E3FFD-7CA6-DD80-6CC8-5F15D66FEC0D}"/>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D6BEE56A-1BAA-38F4-F56C-78D247474571}"/>
              </a:ext>
            </a:extLst>
          </p:cNvPr>
          <p:cNvSpPr>
            <a:spLocks noGrp="1"/>
          </p:cNvSpPr>
          <p:nvPr>
            <p:ph sz="half" idx="1"/>
          </p:nvPr>
        </p:nvSpPr>
        <p:spPr>
          <a:xfrm>
            <a:off x="762000" y="1600200"/>
            <a:ext cx="3886200" cy="453072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EC1B6335-FD2A-2381-CA05-73563CD59972}"/>
              </a:ext>
            </a:extLst>
          </p:cNvPr>
          <p:cNvSpPr>
            <a:spLocks noGrp="1"/>
          </p:cNvSpPr>
          <p:nvPr>
            <p:ph sz="half" idx="2"/>
          </p:nvPr>
        </p:nvSpPr>
        <p:spPr>
          <a:xfrm>
            <a:off x="4800600" y="1600200"/>
            <a:ext cx="3886200" cy="4530725"/>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1FC17AB1-DFE8-E8DD-6D93-C00D90611361}"/>
              </a:ext>
            </a:extLst>
          </p:cNvPr>
          <p:cNvSpPr>
            <a:spLocks noGrp="1"/>
          </p:cNvSpPr>
          <p:nvPr>
            <p:ph type="dt" sz="half" idx="10"/>
          </p:nvPr>
        </p:nvSpPr>
        <p:spPr/>
        <p:txBody>
          <a:bodyPr/>
          <a:lstStyle>
            <a:lvl1pPr>
              <a:defRPr/>
            </a:lvl1pPr>
          </a:lstStyle>
          <a:p>
            <a:endParaRPr lang="en-US" altLang="zh-CN"/>
          </a:p>
        </p:txBody>
      </p:sp>
      <p:sp>
        <p:nvSpPr>
          <p:cNvPr id="6" name="页脚占位符 5">
            <a:extLst>
              <a:ext uri="{FF2B5EF4-FFF2-40B4-BE49-F238E27FC236}">
                <a16:creationId xmlns:a16="http://schemas.microsoft.com/office/drawing/2014/main" id="{1F5ED208-6C3D-4CBC-1942-C6C02C8567F5}"/>
              </a:ext>
            </a:extLst>
          </p:cNvPr>
          <p:cNvSpPr>
            <a:spLocks noGrp="1"/>
          </p:cNvSpPr>
          <p:nvPr>
            <p:ph type="ftr" sz="quarter" idx="11"/>
          </p:nvPr>
        </p:nvSpPr>
        <p:spPr/>
        <p:txBody>
          <a:bodyPr/>
          <a:lstStyle>
            <a:lvl1pPr>
              <a:defRPr/>
            </a:lvl1pPr>
          </a:lstStyle>
          <a:p>
            <a:endParaRPr lang="en-US" altLang="zh-CN"/>
          </a:p>
        </p:txBody>
      </p:sp>
      <p:sp>
        <p:nvSpPr>
          <p:cNvPr id="7" name="灯片编号占位符 6">
            <a:extLst>
              <a:ext uri="{FF2B5EF4-FFF2-40B4-BE49-F238E27FC236}">
                <a16:creationId xmlns:a16="http://schemas.microsoft.com/office/drawing/2014/main" id="{5C5522FB-3466-CF53-334C-5BAE33C79603}"/>
              </a:ext>
            </a:extLst>
          </p:cNvPr>
          <p:cNvSpPr>
            <a:spLocks noGrp="1"/>
          </p:cNvSpPr>
          <p:nvPr>
            <p:ph type="sldNum" sz="quarter" idx="12"/>
          </p:nvPr>
        </p:nvSpPr>
        <p:spPr/>
        <p:txBody>
          <a:bodyPr/>
          <a:lstStyle>
            <a:lvl1pPr>
              <a:defRPr/>
            </a:lvl1pPr>
          </a:lstStyle>
          <a:p>
            <a:fld id="{B864FAB7-6276-2E41-BBD5-1CB755227124}" type="slidenum">
              <a:rPr lang="en-US" altLang="zh-CN"/>
              <a:pPr/>
              <a:t>‹#›</a:t>
            </a:fld>
            <a:endParaRPr lang="en-US" altLang="zh-CN"/>
          </a:p>
        </p:txBody>
      </p:sp>
    </p:spTree>
    <p:extLst>
      <p:ext uri="{BB962C8B-B14F-4D97-AF65-F5344CB8AC3E}">
        <p14:creationId xmlns:p14="http://schemas.microsoft.com/office/powerpoint/2010/main" val="249374687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5668F749-EFC3-4849-58F2-14330EB36CFA}"/>
              </a:ext>
            </a:extLst>
          </p:cNvPr>
          <p:cNvSpPr>
            <a:spLocks noGrp="1"/>
          </p:cNvSpPr>
          <p:nvPr>
            <p:ph type="title"/>
          </p:nvPr>
        </p:nvSpPr>
        <p:spPr>
          <a:xfrm>
            <a:off x="630238" y="365125"/>
            <a:ext cx="78867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42E9DE70-BAC7-11AA-BF2B-05BDABC0EF82}"/>
              </a:ext>
            </a:extLst>
          </p:cNvPr>
          <p:cNvSpPr>
            <a:spLocks noGrp="1"/>
          </p:cNvSpPr>
          <p:nvPr>
            <p:ph type="body" idx="1"/>
          </p:nvPr>
        </p:nvSpPr>
        <p:spPr>
          <a:xfrm>
            <a:off x="630238" y="1681163"/>
            <a:ext cx="386873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62C0F827-42FA-9EEB-27A4-AE5591C73693}"/>
              </a:ext>
            </a:extLst>
          </p:cNvPr>
          <p:cNvSpPr>
            <a:spLocks noGrp="1"/>
          </p:cNvSpPr>
          <p:nvPr>
            <p:ph sz="half" idx="2"/>
          </p:nvPr>
        </p:nvSpPr>
        <p:spPr>
          <a:xfrm>
            <a:off x="630238" y="2505075"/>
            <a:ext cx="386873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675C5E30-BD72-0F33-4A7B-20CBF5674ABF}"/>
              </a:ext>
            </a:extLst>
          </p:cNvPr>
          <p:cNvSpPr>
            <a:spLocks noGrp="1"/>
          </p:cNvSpPr>
          <p:nvPr>
            <p:ph type="body" sz="quarter" idx="3"/>
          </p:nvPr>
        </p:nvSpPr>
        <p:spPr>
          <a:xfrm>
            <a:off x="4629150" y="1681163"/>
            <a:ext cx="38877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AC341F7C-EC6F-F485-E532-DDB628682DA1}"/>
              </a:ext>
            </a:extLst>
          </p:cNvPr>
          <p:cNvSpPr>
            <a:spLocks noGrp="1"/>
          </p:cNvSpPr>
          <p:nvPr>
            <p:ph sz="quarter" idx="4"/>
          </p:nvPr>
        </p:nvSpPr>
        <p:spPr>
          <a:xfrm>
            <a:off x="4629150" y="2505075"/>
            <a:ext cx="38877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D03DB51D-F16D-FFD3-AF89-A0AF29E67186}"/>
              </a:ext>
            </a:extLst>
          </p:cNvPr>
          <p:cNvSpPr>
            <a:spLocks noGrp="1"/>
          </p:cNvSpPr>
          <p:nvPr>
            <p:ph type="dt" sz="half" idx="10"/>
          </p:nvPr>
        </p:nvSpPr>
        <p:spPr/>
        <p:txBody>
          <a:bodyPr/>
          <a:lstStyle>
            <a:lvl1pPr>
              <a:defRPr/>
            </a:lvl1pPr>
          </a:lstStyle>
          <a:p>
            <a:endParaRPr lang="en-US" altLang="zh-CN"/>
          </a:p>
        </p:txBody>
      </p:sp>
      <p:sp>
        <p:nvSpPr>
          <p:cNvPr id="8" name="页脚占位符 7">
            <a:extLst>
              <a:ext uri="{FF2B5EF4-FFF2-40B4-BE49-F238E27FC236}">
                <a16:creationId xmlns:a16="http://schemas.microsoft.com/office/drawing/2014/main" id="{8AC69DBE-A8F3-AC54-94AF-F4542C746FB2}"/>
              </a:ext>
            </a:extLst>
          </p:cNvPr>
          <p:cNvSpPr>
            <a:spLocks noGrp="1"/>
          </p:cNvSpPr>
          <p:nvPr>
            <p:ph type="ftr" sz="quarter" idx="11"/>
          </p:nvPr>
        </p:nvSpPr>
        <p:spPr/>
        <p:txBody>
          <a:bodyPr/>
          <a:lstStyle>
            <a:lvl1pPr>
              <a:defRPr/>
            </a:lvl1pPr>
          </a:lstStyle>
          <a:p>
            <a:endParaRPr lang="en-US" altLang="zh-CN"/>
          </a:p>
        </p:txBody>
      </p:sp>
      <p:sp>
        <p:nvSpPr>
          <p:cNvPr id="9" name="灯片编号占位符 8">
            <a:extLst>
              <a:ext uri="{FF2B5EF4-FFF2-40B4-BE49-F238E27FC236}">
                <a16:creationId xmlns:a16="http://schemas.microsoft.com/office/drawing/2014/main" id="{7A06291E-7BE0-2AC3-C04A-E397B306E4E1}"/>
              </a:ext>
            </a:extLst>
          </p:cNvPr>
          <p:cNvSpPr>
            <a:spLocks noGrp="1"/>
          </p:cNvSpPr>
          <p:nvPr>
            <p:ph type="sldNum" sz="quarter" idx="12"/>
          </p:nvPr>
        </p:nvSpPr>
        <p:spPr/>
        <p:txBody>
          <a:bodyPr/>
          <a:lstStyle>
            <a:lvl1pPr>
              <a:defRPr/>
            </a:lvl1pPr>
          </a:lstStyle>
          <a:p>
            <a:fld id="{9603D6E4-942E-7C49-AE2C-66C72D530D95}" type="slidenum">
              <a:rPr lang="en-US" altLang="zh-CN"/>
              <a:pPr/>
              <a:t>‹#›</a:t>
            </a:fld>
            <a:endParaRPr lang="en-US" altLang="zh-CN"/>
          </a:p>
        </p:txBody>
      </p:sp>
    </p:spTree>
    <p:extLst>
      <p:ext uri="{BB962C8B-B14F-4D97-AF65-F5344CB8AC3E}">
        <p14:creationId xmlns:p14="http://schemas.microsoft.com/office/powerpoint/2010/main" val="146286246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406228-85F2-0F59-81F8-56051D3B99AC}"/>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D5802BCE-54B2-FEE0-0772-88EB0A1C1308}"/>
              </a:ext>
            </a:extLst>
          </p:cNvPr>
          <p:cNvSpPr>
            <a:spLocks noGrp="1"/>
          </p:cNvSpPr>
          <p:nvPr>
            <p:ph type="dt" sz="half" idx="10"/>
          </p:nvPr>
        </p:nvSpPr>
        <p:spPr/>
        <p:txBody>
          <a:bodyPr/>
          <a:lstStyle>
            <a:lvl1pPr>
              <a:defRPr/>
            </a:lvl1pPr>
          </a:lstStyle>
          <a:p>
            <a:endParaRPr lang="en-US" altLang="zh-CN"/>
          </a:p>
        </p:txBody>
      </p:sp>
      <p:sp>
        <p:nvSpPr>
          <p:cNvPr id="4" name="页脚占位符 3">
            <a:extLst>
              <a:ext uri="{FF2B5EF4-FFF2-40B4-BE49-F238E27FC236}">
                <a16:creationId xmlns:a16="http://schemas.microsoft.com/office/drawing/2014/main" id="{2D50004C-FFEB-EA5F-99E4-F8C7FB5A9B22}"/>
              </a:ext>
            </a:extLst>
          </p:cNvPr>
          <p:cNvSpPr>
            <a:spLocks noGrp="1"/>
          </p:cNvSpPr>
          <p:nvPr>
            <p:ph type="ftr" sz="quarter" idx="11"/>
          </p:nvPr>
        </p:nvSpPr>
        <p:spPr/>
        <p:txBody>
          <a:bodyPr/>
          <a:lstStyle>
            <a:lvl1pPr>
              <a:defRPr/>
            </a:lvl1pPr>
          </a:lstStyle>
          <a:p>
            <a:endParaRPr lang="en-US" altLang="zh-CN"/>
          </a:p>
        </p:txBody>
      </p:sp>
      <p:sp>
        <p:nvSpPr>
          <p:cNvPr id="5" name="灯片编号占位符 4">
            <a:extLst>
              <a:ext uri="{FF2B5EF4-FFF2-40B4-BE49-F238E27FC236}">
                <a16:creationId xmlns:a16="http://schemas.microsoft.com/office/drawing/2014/main" id="{06B51B98-F3DF-F60A-2914-525A4EC6F726}"/>
              </a:ext>
            </a:extLst>
          </p:cNvPr>
          <p:cNvSpPr>
            <a:spLocks noGrp="1"/>
          </p:cNvSpPr>
          <p:nvPr>
            <p:ph type="sldNum" sz="quarter" idx="12"/>
          </p:nvPr>
        </p:nvSpPr>
        <p:spPr/>
        <p:txBody>
          <a:bodyPr/>
          <a:lstStyle>
            <a:lvl1pPr>
              <a:defRPr/>
            </a:lvl1pPr>
          </a:lstStyle>
          <a:p>
            <a:fld id="{31732EBA-909F-BC4B-B712-2C9E9AF53794}" type="slidenum">
              <a:rPr lang="en-US" altLang="zh-CN"/>
              <a:pPr/>
              <a:t>‹#›</a:t>
            </a:fld>
            <a:endParaRPr lang="en-US" altLang="zh-CN"/>
          </a:p>
        </p:txBody>
      </p:sp>
    </p:spTree>
    <p:extLst>
      <p:ext uri="{BB962C8B-B14F-4D97-AF65-F5344CB8AC3E}">
        <p14:creationId xmlns:p14="http://schemas.microsoft.com/office/powerpoint/2010/main" val="36305332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6D4D4C45-A1C3-2A73-F92D-63CD24E3A1A8}"/>
              </a:ext>
            </a:extLst>
          </p:cNvPr>
          <p:cNvSpPr>
            <a:spLocks noGrp="1"/>
          </p:cNvSpPr>
          <p:nvPr>
            <p:ph type="dt" sz="half" idx="10"/>
          </p:nvPr>
        </p:nvSpPr>
        <p:spPr/>
        <p:txBody>
          <a:bodyPr/>
          <a:lstStyle>
            <a:lvl1pPr>
              <a:defRPr/>
            </a:lvl1pPr>
          </a:lstStyle>
          <a:p>
            <a:endParaRPr lang="en-US" altLang="zh-CN"/>
          </a:p>
        </p:txBody>
      </p:sp>
      <p:sp>
        <p:nvSpPr>
          <p:cNvPr id="3" name="页脚占位符 2">
            <a:extLst>
              <a:ext uri="{FF2B5EF4-FFF2-40B4-BE49-F238E27FC236}">
                <a16:creationId xmlns:a16="http://schemas.microsoft.com/office/drawing/2014/main" id="{F7AE523D-43DA-8502-42A7-4792376B0B6B}"/>
              </a:ext>
            </a:extLst>
          </p:cNvPr>
          <p:cNvSpPr>
            <a:spLocks noGrp="1"/>
          </p:cNvSpPr>
          <p:nvPr>
            <p:ph type="ftr" sz="quarter" idx="11"/>
          </p:nvPr>
        </p:nvSpPr>
        <p:spPr/>
        <p:txBody>
          <a:bodyPr/>
          <a:lstStyle>
            <a:lvl1pPr>
              <a:defRPr/>
            </a:lvl1pPr>
          </a:lstStyle>
          <a:p>
            <a:endParaRPr lang="en-US" altLang="zh-CN"/>
          </a:p>
        </p:txBody>
      </p:sp>
      <p:sp>
        <p:nvSpPr>
          <p:cNvPr id="4" name="灯片编号占位符 3">
            <a:extLst>
              <a:ext uri="{FF2B5EF4-FFF2-40B4-BE49-F238E27FC236}">
                <a16:creationId xmlns:a16="http://schemas.microsoft.com/office/drawing/2014/main" id="{232DEAEF-E7F3-1FC0-2825-DD22DA3767D8}"/>
              </a:ext>
            </a:extLst>
          </p:cNvPr>
          <p:cNvSpPr>
            <a:spLocks noGrp="1"/>
          </p:cNvSpPr>
          <p:nvPr>
            <p:ph type="sldNum" sz="quarter" idx="12"/>
          </p:nvPr>
        </p:nvSpPr>
        <p:spPr/>
        <p:txBody>
          <a:bodyPr/>
          <a:lstStyle>
            <a:lvl1pPr>
              <a:defRPr/>
            </a:lvl1pPr>
          </a:lstStyle>
          <a:p>
            <a:fld id="{454673F9-DF72-0E43-8CF9-0F730503F465}" type="slidenum">
              <a:rPr lang="en-US" altLang="zh-CN"/>
              <a:pPr/>
              <a:t>‹#›</a:t>
            </a:fld>
            <a:endParaRPr lang="en-US" altLang="zh-CN"/>
          </a:p>
        </p:txBody>
      </p:sp>
    </p:spTree>
    <p:extLst>
      <p:ext uri="{BB962C8B-B14F-4D97-AF65-F5344CB8AC3E}">
        <p14:creationId xmlns:p14="http://schemas.microsoft.com/office/powerpoint/2010/main" val="304106194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8422400-0E27-63F5-F2C7-E5BE8D4FF720}"/>
              </a:ext>
            </a:extLst>
          </p:cNvPr>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0494AA07-B6DF-A4B4-816F-1DD2B4B9AF08}"/>
              </a:ext>
            </a:extLst>
          </p:cNvPr>
          <p:cNvSpPr>
            <a:spLocks noGrp="1"/>
          </p:cNvSpPr>
          <p:nvPr>
            <p:ph idx="1"/>
          </p:nvPr>
        </p:nvSpPr>
        <p:spPr>
          <a:xfrm>
            <a:off x="3887788" y="987425"/>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58411A84-CFBB-F512-3100-34CD6156B48B}"/>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94D97D91-FE68-F8D5-18E0-B670EE3C625E}"/>
              </a:ext>
            </a:extLst>
          </p:cNvPr>
          <p:cNvSpPr>
            <a:spLocks noGrp="1"/>
          </p:cNvSpPr>
          <p:nvPr>
            <p:ph type="dt" sz="half" idx="10"/>
          </p:nvPr>
        </p:nvSpPr>
        <p:spPr/>
        <p:txBody>
          <a:bodyPr/>
          <a:lstStyle>
            <a:lvl1pPr>
              <a:defRPr/>
            </a:lvl1pPr>
          </a:lstStyle>
          <a:p>
            <a:endParaRPr lang="en-US" altLang="zh-CN"/>
          </a:p>
        </p:txBody>
      </p:sp>
      <p:sp>
        <p:nvSpPr>
          <p:cNvPr id="6" name="页脚占位符 5">
            <a:extLst>
              <a:ext uri="{FF2B5EF4-FFF2-40B4-BE49-F238E27FC236}">
                <a16:creationId xmlns:a16="http://schemas.microsoft.com/office/drawing/2014/main" id="{80EDE93C-2A69-64E5-ED00-6214A1582CA7}"/>
              </a:ext>
            </a:extLst>
          </p:cNvPr>
          <p:cNvSpPr>
            <a:spLocks noGrp="1"/>
          </p:cNvSpPr>
          <p:nvPr>
            <p:ph type="ftr" sz="quarter" idx="11"/>
          </p:nvPr>
        </p:nvSpPr>
        <p:spPr/>
        <p:txBody>
          <a:bodyPr/>
          <a:lstStyle>
            <a:lvl1pPr>
              <a:defRPr/>
            </a:lvl1pPr>
          </a:lstStyle>
          <a:p>
            <a:endParaRPr lang="en-US" altLang="zh-CN"/>
          </a:p>
        </p:txBody>
      </p:sp>
      <p:sp>
        <p:nvSpPr>
          <p:cNvPr id="7" name="灯片编号占位符 6">
            <a:extLst>
              <a:ext uri="{FF2B5EF4-FFF2-40B4-BE49-F238E27FC236}">
                <a16:creationId xmlns:a16="http://schemas.microsoft.com/office/drawing/2014/main" id="{BF9D190D-146F-7CF8-B895-18C779FD1A01}"/>
              </a:ext>
            </a:extLst>
          </p:cNvPr>
          <p:cNvSpPr>
            <a:spLocks noGrp="1"/>
          </p:cNvSpPr>
          <p:nvPr>
            <p:ph type="sldNum" sz="quarter" idx="12"/>
          </p:nvPr>
        </p:nvSpPr>
        <p:spPr/>
        <p:txBody>
          <a:bodyPr/>
          <a:lstStyle>
            <a:lvl1pPr>
              <a:defRPr/>
            </a:lvl1pPr>
          </a:lstStyle>
          <a:p>
            <a:fld id="{B2E964D4-CBC7-8041-B21C-B1984CF49799}" type="slidenum">
              <a:rPr lang="en-US" altLang="zh-CN"/>
              <a:pPr/>
              <a:t>‹#›</a:t>
            </a:fld>
            <a:endParaRPr lang="en-US" altLang="zh-CN"/>
          </a:p>
        </p:txBody>
      </p:sp>
    </p:spTree>
    <p:extLst>
      <p:ext uri="{BB962C8B-B14F-4D97-AF65-F5344CB8AC3E}">
        <p14:creationId xmlns:p14="http://schemas.microsoft.com/office/powerpoint/2010/main" val="397838285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6FBE59E-17DB-CE34-7948-D9A51718C870}"/>
              </a:ext>
            </a:extLst>
          </p:cNvPr>
          <p:cNvSpPr>
            <a:spLocks noGrp="1"/>
          </p:cNvSpPr>
          <p:nvPr>
            <p:ph type="title"/>
          </p:nvPr>
        </p:nvSpPr>
        <p:spPr>
          <a:xfrm>
            <a:off x="630238" y="457200"/>
            <a:ext cx="2949575"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C87631F7-7B26-58F7-8BF4-3F3E793C82FA}"/>
              </a:ext>
            </a:extLst>
          </p:cNvPr>
          <p:cNvSpPr>
            <a:spLocks noGrp="1"/>
          </p:cNvSpPr>
          <p:nvPr>
            <p:ph type="pic" idx="1"/>
          </p:nvPr>
        </p:nvSpPr>
        <p:spPr>
          <a:xfrm>
            <a:off x="3887788" y="987425"/>
            <a:ext cx="462915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42A54903-DAB8-C2E6-09BD-3C94C2F7F610}"/>
              </a:ext>
            </a:extLst>
          </p:cNvPr>
          <p:cNvSpPr>
            <a:spLocks noGrp="1"/>
          </p:cNvSpPr>
          <p:nvPr>
            <p:ph type="body" sz="half" idx="2"/>
          </p:nvPr>
        </p:nvSpPr>
        <p:spPr>
          <a:xfrm>
            <a:off x="630238" y="2057400"/>
            <a:ext cx="2949575"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04831BA8-AA4C-F029-CD06-5F682C2DAA17}"/>
              </a:ext>
            </a:extLst>
          </p:cNvPr>
          <p:cNvSpPr>
            <a:spLocks noGrp="1"/>
          </p:cNvSpPr>
          <p:nvPr>
            <p:ph type="dt" sz="half" idx="10"/>
          </p:nvPr>
        </p:nvSpPr>
        <p:spPr/>
        <p:txBody>
          <a:bodyPr/>
          <a:lstStyle>
            <a:lvl1pPr>
              <a:defRPr/>
            </a:lvl1pPr>
          </a:lstStyle>
          <a:p>
            <a:endParaRPr lang="en-US" altLang="zh-CN"/>
          </a:p>
        </p:txBody>
      </p:sp>
      <p:sp>
        <p:nvSpPr>
          <p:cNvPr id="6" name="页脚占位符 5">
            <a:extLst>
              <a:ext uri="{FF2B5EF4-FFF2-40B4-BE49-F238E27FC236}">
                <a16:creationId xmlns:a16="http://schemas.microsoft.com/office/drawing/2014/main" id="{2879E12A-26AE-B94F-83F5-2C5030C4F442}"/>
              </a:ext>
            </a:extLst>
          </p:cNvPr>
          <p:cNvSpPr>
            <a:spLocks noGrp="1"/>
          </p:cNvSpPr>
          <p:nvPr>
            <p:ph type="ftr" sz="quarter" idx="11"/>
          </p:nvPr>
        </p:nvSpPr>
        <p:spPr/>
        <p:txBody>
          <a:bodyPr/>
          <a:lstStyle>
            <a:lvl1pPr>
              <a:defRPr/>
            </a:lvl1pPr>
          </a:lstStyle>
          <a:p>
            <a:endParaRPr lang="en-US" altLang="zh-CN"/>
          </a:p>
        </p:txBody>
      </p:sp>
      <p:sp>
        <p:nvSpPr>
          <p:cNvPr id="7" name="灯片编号占位符 6">
            <a:extLst>
              <a:ext uri="{FF2B5EF4-FFF2-40B4-BE49-F238E27FC236}">
                <a16:creationId xmlns:a16="http://schemas.microsoft.com/office/drawing/2014/main" id="{AF8C12BA-91DA-14C9-FD47-A99665889FB7}"/>
              </a:ext>
            </a:extLst>
          </p:cNvPr>
          <p:cNvSpPr>
            <a:spLocks noGrp="1"/>
          </p:cNvSpPr>
          <p:nvPr>
            <p:ph type="sldNum" sz="quarter" idx="12"/>
          </p:nvPr>
        </p:nvSpPr>
        <p:spPr/>
        <p:txBody>
          <a:bodyPr/>
          <a:lstStyle>
            <a:lvl1pPr>
              <a:defRPr/>
            </a:lvl1pPr>
          </a:lstStyle>
          <a:p>
            <a:fld id="{039CA474-38CE-E148-8594-137C916C5CA9}" type="slidenum">
              <a:rPr lang="en-US" altLang="zh-CN"/>
              <a:pPr/>
              <a:t>‹#›</a:t>
            </a:fld>
            <a:endParaRPr lang="en-US" altLang="zh-CN"/>
          </a:p>
        </p:txBody>
      </p:sp>
    </p:spTree>
    <p:extLst>
      <p:ext uri="{BB962C8B-B14F-4D97-AF65-F5344CB8AC3E}">
        <p14:creationId xmlns:p14="http://schemas.microsoft.com/office/powerpoint/2010/main" val="125651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31746" name="Group 2">
            <a:extLst>
              <a:ext uri="{FF2B5EF4-FFF2-40B4-BE49-F238E27FC236}">
                <a16:creationId xmlns:a16="http://schemas.microsoft.com/office/drawing/2014/main" id="{3EF42647-AFBC-058D-76BC-A8124FB28A2B}"/>
              </a:ext>
            </a:extLst>
          </p:cNvPr>
          <p:cNvGrpSpPr>
            <a:grpSpLocks/>
          </p:cNvGrpSpPr>
          <p:nvPr/>
        </p:nvGrpSpPr>
        <p:grpSpPr bwMode="auto">
          <a:xfrm>
            <a:off x="0" y="0"/>
            <a:ext cx="8686800" cy="4876800"/>
            <a:chOff x="0" y="0"/>
            <a:chExt cx="5472" cy="3072"/>
          </a:xfrm>
        </p:grpSpPr>
        <p:sp>
          <p:nvSpPr>
            <p:cNvPr id="31747" name="Rectangle 3">
              <a:extLst>
                <a:ext uri="{FF2B5EF4-FFF2-40B4-BE49-F238E27FC236}">
                  <a16:creationId xmlns:a16="http://schemas.microsoft.com/office/drawing/2014/main" id="{8667BB9F-5365-CD8D-F455-0889F7CAA896}"/>
                </a:ext>
              </a:extLst>
            </p:cNvPr>
            <p:cNvSpPr>
              <a:spLocks noChangeArrowheads="1"/>
            </p:cNvSpPr>
            <p:nvPr/>
          </p:nvSpPr>
          <p:spPr bwMode="auto">
            <a:xfrm>
              <a:off x="0" y="0"/>
              <a:ext cx="384" cy="3072"/>
            </a:xfrm>
            <a:prstGeom prst="rect">
              <a:avLst/>
            </a:prstGeom>
            <a:solidFill>
              <a:schemeClr val="accent1"/>
            </a:solidFill>
            <a:ln>
              <a:noFill/>
            </a:ln>
            <a:effectLst/>
            <a:extLst>
              <a:ext uri="{91240B29-F687-4F45-9708-019B960494DF}">
                <a14:hiddenLine xmlns:a14="http://schemas.microsoft.com/office/drawing/2010/main" w="9525">
                  <a:solidFill>
                    <a:schemeClr val="bg2"/>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zh-CN" altLang="zh-CN" sz="2400"/>
            </a:p>
          </p:txBody>
        </p:sp>
        <p:grpSp>
          <p:nvGrpSpPr>
            <p:cNvPr id="31748" name="Group 4">
              <a:extLst>
                <a:ext uri="{FF2B5EF4-FFF2-40B4-BE49-F238E27FC236}">
                  <a16:creationId xmlns:a16="http://schemas.microsoft.com/office/drawing/2014/main" id="{42F78DD0-78EB-C2BD-773A-5F0327344EBE}"/>
                </a:ext>
              </a:extLst>
            </p:cNvPr>
            <p:cNvGrpSpPr>
              <a:grpSpLocks/>
            </p:cNvGrpSpPr>
            <p:nvPr/>
          </p:nvGrpSpPr>
          <p:grpSpPr bwMode="auto">
            <a:xfrm>
              <a:off x="240" y="893"/>
              <a:ext cx="5232" cy="115"/>
              <a:chOff x="240" y="893"/>
              <a:chExt cx="5232" cy="115"/>
            </a:xfrm>
          </p:grpSpPr>
          <p:sp>
            <p:nvSpPr>
              <p:cNvPr id="31749" name="Rectangle 5">
                <a:extLst>
                  <a:ext uri="{FF2B5EF4-FFF2-40B4-BE49-F238E27FC236}">
                    <a16:creationId xmlns:a16="http://schemas.microsoft.com/office/drawing/2014/main" id="{479DC176-E033-4C0B-8073-D4EE1315801C}"/>
                  </a:ext>
                </a:extLst>
              </p:cNvPr>
              <p:cNvSpPr>
                <a:spLocks noChangeArrowheads="1"/>
              </p:cNvSpPr>
              <p:nvPr/>
            </p:nvSpPr>
            <p:spPr bwMode="auto">
              <a:xfrm>
                <a:off x="4320" y="893"/>
                <a:ext cx="1152" cy="115"/>
              </a:xfrm>
              <a:prstGeom prst="rect">
                <a:avLst/>
              </a:prstGeom>
              <a:solidFill>
                <a:schemeClr val="folHlink"/>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zh-CN" altLang="zh-CN" sz="2400"/>
              </a:p>
            </p:txBody>
          </p:sp>
          <p:sp>
            <p:nvSpPr>
              <p:cNvPr id="31750" name="Line 6">
                <a:extLst>
                  <a:ext uri="{FF2B5EF4-FFF2-40B4-BE49-F238E27FC236}">
                    <a16:creationId xmlns:a16="http://schemas.microsoft.com/office/drawing/2014/main" id="{C35273AE-4BBE-586D-2AEA-65A26426FE1D}"/>
                  </a:ext>
                </a:extLst>
              </p:cNvPr>
              <p:cNvSpPr>
                <a:spLocks noChangeShapeType="1"/>
              </p:cNvSpPr>
              <p:nvPr/>
            </p:nvSpPr>
            <p:spPr bwMode="auto">
              <a:xfrm>
                <a:off x="240" y="941"/>
                <a:ext cx="5232" cy="0"/>
              </a:xfrm>
              <a:prstGeom prst="line">
                <a:avLst/>
              </a:prstGeom>
              <a:noFill/>
              <a:ln w="1905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grpSp>
      </p:grpSp>
      <p:sp>
        <p:nvSpPr>
          <p:cNvPr id="31751" name="Rectangle 7">
            <a:extLst>
              <a:ext uri="{FF2B5EF4-FFF2-40B4-BE49-F238E27FC236}">
                <a16:creationId xmlns:a16="http://schemas.microsoft.com/office/drawing/2014/main" id="{9C1DBD46-138A-92C0-6B7F-B66D5E74925D}"/>
              </a:ext>
            </a:extLst>
          </p:cNvPr>
          <p:cNvSpPr>
            <a:spLocks noGrp="1" noChangeArrowheads="1"/>
          </p:cNvSpPr>
          <p:nvPr>
            <p:ph type="title"/>
          </p:nvPr>
        </p:nvSpPr>
        <p:spPr bwMode="auto">
          <a:xfrm>
            <a:off x="762000" y="277813"/>
            <a:ext cx="7924800" cy="1143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en-US" altLang="zh-CN"/>
              <a:t>Click to edit Master title style</a:t>
            </a:r>
          </a:p>
        </p:txBody>
      </p:sp>
      <p:sp>
        <p:nvSpPr>
          <p:cNvPr id="31752" name="Rectangle 8">
            <a:extLst>
              <a:ext uri="{FF2B5EF4-FFF2-40B4-BE49-F238E27FC236}">
                <a16:creationId xmlns:a16="http://schemas.microsoft.com/office/drawing/2014/main" id="{46F7BD54-A015-638E-B943-B95C9A5B8686}"/>
              </a:ext>
            </a:extLst>
          </p:cNvPr>
          <p:cNvSpPr>
            <a:spLocks noGrp="1" noChangeArrowheads="1"/>
          </p:cNvSpPr>
          <p:nvPr>
            <p:ph type="body" idx="1"/>
          </p:nvPr>
        </p:nvSpPr>
        <p:spPr bwMode="auto">
          <a:xfrm>
            <a:off x="762000" y="1600200"/>
            <a:ext cx="7924800" cy="45307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ltLang="zh-CN"/>
              <a:t>Click to edit Master text styles</a:t>
            </a:r>
          </a:p>
          <a:p>
            <a:pPr lvl="1"/>
            <a:r>
              <a:rPr lang="en-US" altLang="zh-CN"/>
              <a:t>Second level</a:t>
            </a:r>
          </a:p>
          <a:p>
            <a:pPr lvl="2"/>
            <a:r>
              <a:rPr lang="en-US" altLang="zh-CN"/>
              <a:t>Third level</a:t>
            </a:r>
          </a:p>
          <a:p>
            <a:pPr lvl="3"/>
            <a:r>
              <a:rPr lang="en-US" altLang="zh-CN"/>
              <a:t>Fourth level</a:t>
            </a:r>
          </a:p>
          <a:p>
            <a:pPr lvl="4"/>
            <a:r>
              <a:rPr lang="en-US" altLang="zh-CN"/>
              <a:t>Fifth level</a:t>
            </a:r>
          </a:p>
        </p:txBody>
      </p:sp>
      <p:sp>
        <p:nvSpPr>
          <p:cNvPr id="31753" name="Rectangle 9">
            <a:extLst>
              <a:ext uri="{FF2B5EF4-FFF2-40B4-BE49-F238E27FC236}">
                <a16:creationId xmlns:a16="http://schemas.microsoft.com/office/drawing/2014/main" id="{AA8350CD-DCDE-16BE-D918-6CF3A1F85F74}"/>
              </a:ext>
            </a:extLst>
          </p:cNvPr>
          <p:cNvSpPr>
            <a:spLocks noGrp="1" noChangeArrowheads="1"/>
          </p:cNvSpPr>
          <p:nvPr>
            <p:ph type="dt" sz="half" idx="2"/>
          </p:nvPr>
        </p:nvSpPr>
        <p:spPr bwMode="auto">
          <a:xfrm>
            <a:off x="914400" y="6251575"/>
            <a:ext cx="19812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000">
                <a:ea typeface="宋体" panose="02010600030101010101" pitchFamily="2" charset="-122"/>
              </a:defRPr>
            </a:lvl1pPr>
          </a:lstStyle>
          <a:p>
            <a:endParaRPr lang="en-US" altLang="zh-CN"/>
          </a:p>
        </p:txBody>
      </p:sp>
      <p:sp>
        <p:nvSpPr>
          <p:cNvPr id="31754" name="Rectangle 10">
            <a:extLst>
              <a:ext uri="{FF2B5EF4-FFF2-40B4-BE49-F238E27FC236}">
                <a16:creationId xmlns:a16="http://schemas.microsoft.com/office/drawing/2014/main" id="{3F66478D-306D-5EDC-E7C9-E385E5AFE080}"/>
              </a:ext>
            </a:extLst>
          </p:cNvPr>
          <p:cNvSpPr>
            <a:spLocks noGrp="1" noChangeArrowheads="1"/>
          </p:cNvSpPr>
          <p:nvPr>
            <p:ph type="ftr" sz="quarter" idx="3"/>
          </p:nvPr>
        </p:nvSpPr>
        <p:spPr bwMode="auto">
          <a:xfrm>
            <a:off x="3352800" y="624840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ctr">
              <a:defRPr sz="1000">
                <a:ea typeface="宋体" panose="02010600030101010101" pitchFamily="2" charset="-122"/>
              </a:defRPr>
            </a:lvl1pPr>
          </a:lstStyle>
          <a:p>
            <a:endParaRPr lang="en-US" altLang="zh-CN"/>
          </a:p>
        </p:txBody>
      </p:sp>
      <p:sp>
        <p:nvSpPr>
          <p:cNvPr id="31755" name="Rectangle 11">
            <a:extLst>
              <a:ext uri="{FF2B5EF4-FFF2-40B4-BE49-F238E27FC236}">
                <a16:creationId xmlns:a16="http://schemas.microsoft.com/office/drawing/2014/main" id="{2CFC3532-5DE1-44D9-BB4D-8475E05DE85E}"/>
              </a:ext>
            </a:extLst>
          </p:cNvPr>
          <p:cNvSpPr>
            <a:spLocks noGrp="1" noChangeArrowheads="1"/>
          </p:cNvSpPr>
          <p:nvPr>
            <p:ph type="sldNum" sz="quarter" idx="4"/>
          </p:nvPr>
        </p:nvSpPr>
        <p:spPr bwMode="auto">
          <a:xfrm>
            <a:off x="6781800" y="6248400"/>
            <a:ext cx="19050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000">
                <a:ea typeface="宋体" panose="02010600030101010101" pitchFamily="2" charset="-122"/>
              </a:defRPr>
            </a:lvl1pPr>
          </a:lstStyle>
          <a:p>
            <a:fld id="{C28DC739-DD8B-2B41-B692-4D076A4DFF2B}" type="slidenum">
              <a:rPr lang="en-US" altLang="zh-CN"/>
              <a:pPr/>
              <a:t>‹#›</a:t>
            </a:fld>
            <a:endParaRPr lang="en-US" altLang="zh-CN"/>
          </a:p>
        </p:txBody>
      </p:sp>
      <p:sp>
        <p:nvSpPr>
          <p:cNvPr id="31756" name="Line 12">
            <a:extLst>
              <a:ext uri="{FF2B5EF4-FFF2-40B4-BE49-F238E27FC236}">
                <a16:creationId xmlns:a16="http://schemas.microsoft.com/office/drawing/2014/main" id="{26AAA845-7955-624E-C3F8-DB8CBC6504CF}"/>
              </a:ext>
            </a:extLst>
          </p:cNvPr>
          <p:cNvSpPr>
            <a:spLocks noChangeShapeType="1"/>
          </p:cNvSpPr>
          <p:nvPr/>
        </p:nvSpPr>
        <p:spPr bwMode="auto">
          <a:xfrm>
            <a:off x="0" y="4876800"/>
            <a:ext cx="609600" cy="0"/>
          </a:xfrm>
          <a:prstGeom prst="line">
            <a:avLst/>
          </a:prstGeom>
          <a:noFill/>
          <a:ln w="44450">
            <a:solidFill>
              <a:schemeClr val="bg2"/>
            </a:solidFill>
            <a:round/>
            <a:headEnd/>
            <a:tailEn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zh-CN" altLang="en-US"/>
          </a:p>
        </p:txBody>
      </p:sp>
    </p:spTree>
  </p:cSld>
  <p:clrMap bg1="lt1" tx1="dk1" bg2="lt2" tx2="dk2" accent1="accent1" accent2="accent2" accent3="accent3" accent4="accent4" accent5="accent5" accent6="accent6" hlink="hlink" folHlink="folHlink"/>
  <p:sldLayoutIdLst>
    <p:sldLayoutId id="2147483654" r:id="rId1"/>
    <p:sldLayoutId id="2147483655" r:id="rId2"/>
    <p:sldLayoutId id="2147483656" r:id="rId3"/>
    <p:sldLayoutId id="2147483657" r:id="rId4"/>
    <p:sldLayoutId id="2147483658" r:id="rId5"/>
    <p:sldLayoutId id="2147483659" r:id="rId6"/>
    <p:sldLayoutId id="2147483660" r:id="rId7"/>
    <p:sldLayoutId id="2147483661" r:id="rId8"/>
    <p:sldLayoutId id="2147483662" r:id="rId9"/>
    <p:sldLayoutId id="2147483663" r:id="rId10"/>
    <p:sldLayoutId id="2147483664" r:id="rId11"/>
  </p:sldLayoutIdLst>
  <p:hf hdr="0" ftr="0" dt="0"/>
  <p:txStyles>
    <p:titleStyle>
      <a:lvl1pPr algn="l" rtl="0" fontAlgn="base">
        <a:spcBef>
          <a:spcPct val="0"/>
        </a:spcBef>
        <a:spcAft>
          <a:spcPct val="0"/>
        </a:spcAft>
        <a:defRPr sz="4200" b="1" kern="1200">
          <a:solidFill>
            <a:schemeClr val="tx2"/>
          </a:solidFill>
          <a:latin typeface="+mj-lt"/>
          <a:ea typeface="+mj-ea"/>
          <a:cs typeface="+mj-cs"/>
        </a:defRPr>
      </a:lvl1pPr>
      <a:lvl2pPr algn="l" rtl="0" fontAlgn="base">
        <a:spcBef>
          <a:spcPct val="0"/>
        </a:spcBef>
        <a:spcAft>
          <a:spcPct val="0"/>
        </a:spcAft>
        <a:defRPr sz="4200" b="1">
          <a:solidFill>
            <a:schemeClr val="tx2"/>
          </a:solidFill>
          <a:latin typeface="Garamond" panose="02020404030301010803" pitchFamily="18" charset="0"/>
        </a:defRPr>
      </a:lvl2pPr>
      <a:lvl3pPr algn="l" rtl="0" fontAlgn="base">
        <a:spcBef>
          <a:spcPct val="0"/>
        </a:spcBef>
        <a:spcAft>
          <a:spcPct val="0"/>
        </a:spcAft>
        <a:defRPr sz="4200" b="1">
          <a:solidFill>
            <a:schemeClr val="tx2"/>
          </a:solidFill>
          <a:latin typeface="Garamond" panose="02020404030301010803" pitchFamily="18" charset="0"/>
        </a:defRPr>
      </a:lvl3pPr>
      <a:lvl4pPr algn="l" rtl="0" fontAlgn="base">
        <a:spcBef>
          <a:spcPct val="0"/>
        </a:spcBef>
        <a:spcAft>
          <a:spcPct val="0"/>
        </a:spcAft>
        <a:defRPr sz="4200" b="1">
          <a:solidFill>
            <a:schemeClr val="tx2"/>
          </a:solidFill>
          <a:latin typeface="Garamond" panose="02020404030301010803" pitchFamily="18" charset="0"/>
        </a:defRPr>
      </a:lvl4pPr>
      <a:lvl5pPr algn="l" rtl="0" fontAlgn="base">
        <a:spcBef>
          <a:spcPct val="0"/>
        </a:spcBef>
        <a:spcAft>
          <a:spcPct val="0"/>
        </a:spcAft>
        <a:defRPr sz="4200" b="1">
          <a:solidFill>
            <a:schemeClr val="tx2"/>
          </a:solidFill>
          <a:latin typeface="Garamond" panose="02020404030301010803" pitchFamily="18" charset="0"/>
        </a:defRPr>
      </a:lvl5pPr>
      <a:lvl6pPr marL="457200" algn="l" rtl="0" fontAlgn="base">
        <a:spcBef>
          <a:spcPct val="0"/>
        </a:spcBef>
        <a:spcAft>
          <a:spcPct val="0"/>
        </a:spcAft>
        <a:defRPr sz="4200" b="1">
          <a:solidFill>
            <a:schemeClr val="tx2"/>
          </a:solidFill>
          <a:latin typeface="Garamond" panose="02020404030301010803" pitchFamily="18" charset="0"/>
        </a:defRPr>
      </a:lvl6pPr>
      <a:lvl7pPr marL="914400" algn="l" rtl="0" fontAlgn="base">
        <a:spcBef>
          <a:spcPct val="0"/>
        </a:spcBef>
        <a:spcAft>
          <a:spcPct val="0"/>
        </a:spcAft>
        <a:defRPr sz="4200" b="1">
          <a:solidFill>
            <a:schemeClr val="tx2"/>
          </a:solidFill>
          <a:latin typeface="Garamond" panose="02020404030301010803" pitchFamily="18" charset="0"/>
        </a:defRPr>
      </a:lvl7pPr>
      <a:lvl8pPr marL="1371600" algn="l" rtl="0" fontAlgn="base">
        <a:spcBef>
          <a:spcPct val="0"/>
        </a:spcBef>
        <a:spcAft>
          <a:spcPct val="0"/>
        </a:spcAft>
        <a:defRPr sz="4200" b="1">
          <a:solidFill>
            <a:schemeClr val="tx2"/>
          </a:solidFill>
          <a:latin typeface="Garamond" panose="02020404030301010803" pitchFamily="18" charset="0"/>
        </a:defRPr>
      </a:lvl8pPr>
      <a:lvl9pPr marL="1828800" algn="l" rtl="0" fontAlgn="base">
        <a:spcBef>
          <a:spcPct val="0"/>
        </a:spcBef>
        <a:spcAft>
          <a:spcPct val="0"/>
        </a:spcAft>
        <a:defRPr sz="4200" b="1">
          <a:solidFill>
            <a:schemeClr val="tx2"/>
          </a:solidFill>
          <a:latin typeface="Garamond" panose="02020404030301010803" pitchFamily="18" charset="0"/>
        </a:defRPr>
      </a:lvl9pPr>
    </p:titleStyle>
    <p:bodyStyle>
      <a:lvl1pPr marL="342900" indent="-342900" algn="l" rtl="0" fontAlgn="base">
        <a:lnSpc>
          <a:spcPct val="110000"/>
        </a:lnSpc>
        <a:spcBef>
          <a:spcPct val="30000"/>
        </a:spcBef>
        <a:spcAft>
          <a:spcPct val="0"/>
        </a:spcAft>
        <a:buClr>
          <a:schemeClr val="folHlink"/>
        </a:buClr>
        <a:buSzPct val="90000"/>
        <a:buFont typeface="Wingdings" pitchFamily="2" charset="2"/>
        <a:buChar char="n"/>
        <a:defRPr sz="2800" kern="1200">
          <a:solidFill>
            <a:schemeClr val="tx1"/>
          </a:solidFill>
          <a:latin typeface="+mn-lt"/>
          <a:ea typeface="+mn-ea"/>
          <a:cs typeface="+mn-cs"/>
        </a:defRPr>
      </a:lvl1pPr>
      <a:lvl2pPr marL="742950" indent="-285750" algn="l" rtl="0" fontAlgn="base">
        <a:lnSpc>
          <a:spcPct val="110000"/>
        </a:lnSpc>
        <a:spcBef>
          <a:spcPct val="30000"/>
        </a:spcBef>
        <a:spcAft>
          <a:spcPct val="0"/>
        </a:spcAft>
        <a:buClr>
          <a:schemeClr val="accent1"/>
        </a:buClr>
        <a:buSzPct val="75000"/>
        <a:buFont typeface="Wingdings" pitchFamily="2" charset="2"/>
        <a:buChar char="n"/>
        <a:defRPr sz="2600" kern="1200">
          <a:solidFill>
            <a:schemeClr val="tx1"/>
          </a:solidFill>
          <a:latin typeface="+mn-lt"/>
          <a:ea typeface="+mn-ea"/>
          <a:cs typeface="+mn-cs"/>
        </a:defRPr>
      </a:lvl2pPr>
      <a:lvl3pPr marL="1143000" indent="-228600" algn="l" rtl="0" fontAlgn="base">
        <a:lnSpc>
          <a:spcPct val="110000"/>
        </a:lnSpc>
        <a:spcBef>
          <a:spcPct val="30000"/>
        </a:spcBef>
        <a:spcAft>
          <a:spcPct val="0"/>
        </a:spcAft>
        <a:buClr>
          <a:schemeClr val="folHlink"/>
        </a:buClr>
        <a:buSzPct val="55000"/>
        <a:buFont typeface="Wingdings" pitchFamily="2" charset="2"/>
        <a:buChar char="n"/>
        <a:defRPr sz="2500" kern="1200">
          <a:solidFill>
            <a:schemeClr val="tx1"/>
          </a:solidFill>
          <a:latin typeface="+mn-lt"/>
          <a:ea typeface="+mn-ea"/>
          <a:cs typeface="+mn-cs"/>
        </a:defRPr>
      </a:lvl3pPr>
      <a:lvl4pPr marL="1600200" indent="-228600" algn="l" rtl="0" fontAlgn="base">
        <a:lnSpc>
          <a:spcPct val="110000"/>
        </a:lnSpc>
        <a:spcBef>
          <a:spcPct val="30000"/>
        </a:spcBef>
        <a:spcAft>
          <a:spcPct val="0"/>
        </a:spcAft>
        <a:buClr>
          <a:schemeClr val="accent1"/>
        </a:buClr>
        <a:buFont typeface="Wingdings" pitchFamily="2" charset="2"/>
        <a:buChar char="§"/>
        <a:defRPr sz="2000" kern="1200">
          <a:solidFill>
            <a:schemeClr val="tx1"/>
          </a:solidFill>
          <a:latin typeface="+mn-lt"/>
          <a:ea typeface="+mn-ea"/>
          <a:cs typeface="+mn-cs"/>
        </a:defRPr>
      </a:lvl4pPr>
      <a:lvl5pPr marL="2057400" indent="-228600" algn="l" rtl="0" fontAlgn="base">
        <a:lnSpc>
          <a:spcPct val="110000"/>
        </a:lnSpc>
        <a:spcBef>
          <a:spcPct val="30000"/>
        </a:spcBef>
        <a:spcAft>
          <a:spcPct val="0"/>
        </a:spcAft>
        <a:buClr>
          <a:schemeClr val="accent1"/>
        </a:buClr>
        <a:buFont typeface="Wingdings" pitchFamily="2" charset="2"/>
        <a:buChar char="§"/>
        <a:defRPr sz="20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5.mp4"/><Relationship Id="rId1" Type="http://schemas.microsoft.com/office/2007/relationships/media" Target="../media/media5.mp4"/><Relationship Id="rId4" Type="http://schemas.openxmlformats.org/officeDocument/2006/relationships/image" Target="../media/image15.png"/></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ags" Target="../tags/tag1.xml"/><Relationship Id="rId4" Type="http://schemas.openxmlformats.org/officeDocument/2006/relationships/image" Target="../media/image1.jpg"/></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ags" Target="../tags/tag2.xml"/><Relationship Id="rId5" Type="http://schemas.openxmlformats.org/officeDocument/2006/relationships/image" Target="../media/image2.png"/><Relationship Id="rId4" Type="http://schemas.openxmlformats.org/officeDocument/2006/relationships/hyperlink" Target="https://energy.appstate.edu/cdiac-appstate/data-products" TargetMode="Externa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5.png"/><Relationship Id="rId5" Type="http://schemas.microsoft.com/office/2007/relationships/hdphoto" Target="../media/hdphoto1.wdp"/><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7.png"/><Relationship Id="rId5" Type="http://schemas.microsoft.com/office/2007/relationships/hdphoto" Target="../media/hdphoto2.wdp"/><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slideLayout" Target="../slideLayouts/slideLayout4.xml"/><Relationship Id="rId7" Type="http://schemas.microsoft.com/office/2007/relationships/hdphoto" Target="../media/hdphoto4.wdp"/><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9.png"/><Relationship Id="rId5" Type="http://schemas.microsoft.com/office/2007/relationships/hdphoto" Target="../media/hdphoto3.wdp"/><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50" name="Rectangle 2">
            <a:extLst>
              <a:ext uri="{FF2B5EF4-FFF2-40B4-BE49-F238E27FC236}">
                <a16:creationId xmlns:a16="http://schemas.microsoft.com/office/drawing/2014/main" id="{68C1D26A-59E0-5005-61D1-6EF7F55903F2}"/>
              </a:ext>
            </a:extLst>
          </p:cNvPr>
          <p:cNvSpPr>
            <a:spLocks noGrp="1" noChangeArrowheads="1"/>
          </p:cNvSpPr>
          <p:nvPr>
            <p:ph type="ctrTitle"/>
          </p:nvPr>
        </p:nvSpPr>
        <p:spPr>
          <a:xfrm>
            <a:off x="1946275" y="1143000"/>
            <a:ext cx="6923088" cy="2209800"/>
          </a:xfrm>
        </p:spPr>
        <p:txBody>
          <a:bodyPr/>
          <a:lstStyle/>
          <a:p>
            <a:r>
              <a:rPr lang="en-US" altLang="zh-CN" sz="4400" dirty="0">
                <a:ea typeface="宋体" panose="02010600030101010101" pitchFamily="2" charset="-122"/>
              </a:rPr>
              <a:t>Visualization</a:t>
            </a:r>
            <a:r>
              <a:rPr lang="zh-CN" altLang="en-US" sz="4400" dirty="0">
                <a:ea typeface="宋体" panose="02010600030101010101" pitchFamily="2" charset="-122"/>
              </a:rPr>
              <a:t> </a:t>
            </a:r>
            <a:r>
              <a:rPr lang="en-US" altLang="zh-CN" sz="4400" dirty="0">
                <a:ea typeface="宋体" panose="02010600030101010101" pitchFamily="2" charset="-122"/>
              </a:rPr>
              <a:t>of</a:t>
            </a:r>
            <a:r>
              <a:rPr lang="zh-CN" altLang="en-US" sz="4400" dirty="0">
                <a:ea typeface="宋体" panose="02010600030101010101" pitchFamily="2" charset="-122"/>
              </a:rPr>
              <a:t> </a:t>
            </a:r>
            <a:r>
              <a:rPr lang="en-US" altLang="zh-CN" sz="4400" dirty="0">
                <a:ea typeface="宋体" panose="02010600030101010101" pitchFamily="2" charset="-122"/>
              </a:rPr>
              <a:t>Fossil-Fuel CO2 Emissions</a:t>
            </a:r>
            <a:r>
              <a:rPr lang="zh-CN" altLang="en-US" sz="4400" dirty="0">
                <a:ea typeface="宋体" panose="02010600030101010101" pitchFamily="2" charset="-122"/>
              </a:rPr>
              <a:t> </a:t>
            </a:r>
            <a:r>
              <a:rPr lang="en-US" altLang="zh-CN" sz="4400" dirty="0">
                <a:ea typeface="宋体" panose="02010600030101010101" pitchFamily="2" charset="-122"/>
              </a:rPr>
              <a:t>Data</a:t>
            </a:r>
            <a:br>
              <a:rPr lang="en-US" altLang="zh-CN" sz="4400" dirty="0">
                <a:ea typeface="宋体" panose="02010600030101010101" pitchFamily="2" charset="-122"/>
              </a:rPr>
            </a:br>
            <a:endParaRPr lang="en-US" altLang="zh-CN" sz="4400" dirty="0">
              <a:ea typeface="宋体" panose="02010600030101010101" pitchFamily="2" charset="-122"/>
            </a:endParaRPr>
          </a:p>
        </p:txBody>
      </p:sp>
      <p:sp>
        <p:nvSpPr>
          <p:cNvPr id="2051" name="Rectangle 3">
            <a:extLst>
              <a:ext uri="{FF2B5EF4-FFF2-40B4-BE49-F238E27FC236}">
                <a16:creationId xmlns:a16="http://schemas.microsoft.com/office/drawing/2014/main" id="{35BDC7E2-1642-AE66-A65A-EDD1C67ADE0B}"/>
              </a:ext>
            </a:extLst>
          </p:cNvPr>
          <p:cNvSpPr>
            <a:spLocks noGrp="1" noChangeArrowheads="1"/>
          </p:cNvSpPr>
          <p:nvPr>
            <p:ph type="subTitle" idx="1"/>
          </p:nvPr>
        </p:nvSpPr>
        <p:spPr>
          <a:xfrm>
            <a:off x="1143000" y="3962400"/>
            <a:ext cx="7391400" cy="1600200"/>
          </a:xfrm>
        </p:spPr>
        <p:txBody>
          <a:bodyPr/>
          <a:lstStyle/>
          <a:p>
            <a:pPr>
              <a:lnSpc>
                <a:spcPct val="90000"/>
              </a:lnSpc>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Qiulin</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 </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Luo</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 </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(luo.qiu@northeastern.edu)</a:t>
            </a:r>
          </a:p>
          <a:p>
            <a:pPr>
              <a:lnSpc>
                <a:spcPct val="90000"/>
              </a:lnSpc>
            </a:pPr>
            <a:endParaRPr lang="en-US" altLang="zh-CN" sz="2000" dirty="0">
              <a:latin typeface="Times New Roman" panose="02020603050405020304" pitchFamily="18" charset="0"/>
              <a:ea typeface="宋体" panose="02010600030101010101" pitchFamily="2" charset="-122"/>
              <a:cs typeface="Times New Roman" panose="02020603050405020304" pitchFamily="18" charset="0"/>
            </a:endParaRPr>
          </a:p>
          <a:p>
            <a:pPr>
              <a:lnSpc>
                <a:spcPct val="90000"/>
              </a:lnSpc>
            </a:pP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Northeastern</a:t>
            </a:r>
            <a:r>
              <a:rPr lang="zh-CN" altLang="en-US" sz="2000" dirty="0">
                <a:latin typeface="Times New Roman" panose="02020603050405020304" pitchFamily="18" charset="0"/>
                <a:ea typeface="宋体" panose="02010600030101010101" pitchFamily="2" charset="-122"/>
                <a:cs typeface="Times New Roman" panose="02020603050405020304" pitchFamily="18" charset="0"/>
              </a:rPr>
              <a:t> </a:t>
            </a:r>
            <a:r>
              <a:rPr lang="en-US" altLang="zh-CN" sz="2000" dirty="0">
                <a:latin typeface="Times New Roman" panose="02020603050405020304" pitchFamily="18" charset="0"/>
                <a:ea typeface="宋体" panose="02010600030101010101" pitchFamily="2" charset="-122"/>
                <a:cs typeface="Times New Roman" panose="02020603050405020304" pitchFamily="18" charset="0"/>
              </a:rPr>
              <a:t>University</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5F04917-D83A-8ADE-79A5-2CBB83D1FEAC}"/>
              </a:ext>
            </a:extLst>
          </p:cNvPr>
          <p:cNvSpPr>
            <a:spLocks noGrp="1"/>
          </p:cNvSpPr>
          <p:nvPr>
            <p:ph type="title"/>
          </p:nvPr>
        </p:nvSpPr>
        <p:spPr/>
        <p:txBody>
          <a:bodyPr/>
          <a:lstStyle/>
          <a:p>
            <a:r>
              <a:rPr kumimoji="1" lang="en-US" altLang="zh-CN" dirty="0"/>
              <a:t>Visualization</a:t>
            </a:r>
            <a:endParaRPr kumimoji="1" lang="zh-CN" altLang="en-US" dirty="0"/>
          </a:p>
        </p:txBody>
      </p:sp>
      <p:sp>
        <p:nvSpPr>
          <p:cNvPr id="5" name="灯片编号占位符 4">
            <a:extLst>
              <a:ext uri="{FF2B5EF4-FFF2-40B4-BE49-F238E27FC236}">
                <a16:creationId xmlns:a16="http://schemas.microsoft.com/office/drawing/2014/main" id="{3C9760BE-F8BE-41F7-873F-FCD6BDBEC061}"/>
              </a:ext>
            </a:extLst>
          </p:cNvPr>
          <p:cNvSpPr>
            <a:spLocks noGrp="1"/>
          </p:cNvSpPr>
          <p:nvPr>
            <p:ph type="sldNum" sz="quarter" idx="12"/>
          </p:nvPr>
        </p:nvSpPr>
        <p:spPr/>
        <p:txBody>
          <a:bodyPr/>
          <a:lstStyle/>
          <a:p>
            <a:fld id="{B864FAB7-6276-2E41-BBD5-1CB755227124}" type="slidenum">
              <a:rPr lang="en-US" altLang="zh-CN" smtClean="0"/>
              <a:pPr/>
              <a:t>10</a:t>
            </a:fld>
            <a:endParaRPr lang="en-US" altLang="zh-CN"/>
          </a:p>
        </p:txBody>
      </p:sp>
      <p:pic>
        <p:nvPicPr>
          <p:cNvPr id="8" name="屏幕录制2023-04-18 15.23.38 2_CD1ED0E7-E5A7-45E9-A2DC-0F38D9756BC4.mp4">
            <a:hlinkClick r:id="" action="ppaction://media"/>
            <a:extLst>
              <a:ext uri="{FF2B5EF4-FFF2-40B4-BE49-F238E27FC236}">
                <a16:creationId xmlns:a16="http://schemas.microsoft.com/office/drawing/2014/main" id="{55F0C5E4-469E-6A15-240A-469432288D75}"/>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999507" y="1653094"/>
            <a:ext cx="5056909" cy="4782365"/>
          </a:xfrm>
          <a:prstGeom prst="rect">
            <a:avLst/>
          </a:prstGeom>
        </p:spPr>
      </p:pic>
      <p:sp>
        <p:nvSpPr>
          <p:cNvPr id="3" name="文本框 2">
            <a:extLst>
              <a:ext uri="{FF2B5EF4-FFF2-40B4-BE49-F238E27FC236}">
                <a16:creationId xmlns:a16="http://schemas.microsoft.com/office/drawing/2014/main" id="{55364C2D-9539-EF07-5AAA-F0EF32EB8F70}"/>
              </a:ext>
            </a:extLst>
          </p:cNvPr>
          <p:cNvSpPr txBox="1"/>
          <p:nvPr/>
        </p:nvSpPr>
        <p:spPr>
          <a:xfrm>
            <a:off x="6276109" y="2355273"/>
            <a:ext cx="2410691" cy="3416320"/>
          </a:xfrm>
          <a:prstGeom prst="rect">
            <a:avLst/>
          </a:prstGeom>
          <a:noFill/>
        </p:spPr>
        <p:txBody>
          <a:bodyPr wrap="square" rtlCol="0">
            <a:spAutoFit/>
          </a:bodyPr>
          <a:lstStyle/>
          <a:p>
            <a:r>
              <a:rPr kumimoji="1" lang="en" altLang="zh-CN" dirty="0">
                <a:latin typeface="Times New Roman" panose="02020603050405020304" pitchFamily="18" charset="0"/>
                <a:cs typeface="Times New Roman" panose="02020603050405020304" pitchFamily="18" charset="0"/>
              </a:rPr>
              <a:t>The word cloud map is more suitable for</a:t>
            </a:r>
            <a:r>
              <a:rPr kumimoji="1" lang="zh-CN" altLang="en-US" dirty="0">
                <a:latin typeface="Times New Roman" panose="02020603050405020304" pitchFamily="18" charset="0"/>
                <a:cs typeface="Times New Roman" panose="02020603050405020304" pitchFamily="18" charset="0"/>
              </a:rPr>
              <a:t> </a:t>
            </a:r>
            <a:r>
              <a:rPr kumimoji="1" lang="en" altLang="zh-CN" dirty="0">
                <a:latin typeface="Times New Roman" panose="02020603050405020304" pitchFamily="18" charset="0"/>
                <a:cs typeface="Times New Roman" panose="02020603050405020304" pitchFamily="18" charset="0"/>
              </a:rPr>
              <a:t>readers who are sensitive to words and sentences</a:t>
            </a:r>
            <a:r>
              <a:rPr kumimoji="1" lang="en-US" altLang="zh-CN" dirty="0">
                <a:latin typeface="Times New Roman" panose="02020603050405020304" pitchFamily="18" charset="0"/>
                <a:cs typeface="Times New Roman" panose="02020603050405020304" pitchFamily="18" charset="0"/>
              </a:rPr>
              <a:t>.</a:t>
            </a:r>
            <a:endParaRPr kumimoji="1" lang="zh-CN" altLang="en" dirty="0">
              <a:latin typeface="Times New Roman" panose="02020603050405020304" pitchFamily="18" charset="0"/>
              <a:cs typeface="Times New Roman" panose="02020603050405020304" pitchFamily="18" charset="0"/>
            </a:endParaRPr>
          </a:p>
          <a:p>
            <a:r>
              <a:rPr kumimoji="1" lang="en" altLang="zh-CN" dirty="0">
                <a:latin typeface="Times New Roman" panose="02020603050405020304" pitchFamily="18" charset="0"/>
                <a:cs typeface="Times New Roman" panose="02020603050405020304" pitchFamily="18" charset="0"/>
              </a:rPr>
              <a:t>The </a:t>
            </a:r>
            <a:r>
              <a:rPr kumimoji="1" lang="en-US" altLang="zh-CN" dirty="0">
                <a:latin typeface="Times New Roman" panose="02020603050405020304" pitchFamily="18" charset="0"/>
                <a:cs typeface="Times New Roman" panose="02020603050405020304" pitchFamily="18" charset="0"/>
              </a:rPr>
              <a:t>font</a:t>
            </a:r>
            <a:r>
              <a:rPr kumimoji="1" lang="en" altLang="zh-CN" dirty="0">
                <a:latin typeface="Times New Roman" panose="02020603050405020304" pitchFamily="18" charset="0"/>
                <a:cs typeface="Times New Roman" panose="02020603050405020304" pitchFamily="18" charset="0"/>
              </a:rPr>
              <a:t>size of each country name in the cloud is proportional to its emissions in the dataset, making it easy to see which words are the most important.</a:t>
            </a:r>
            <a:endParaRPr kumimoji="1"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251609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3366"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377F2B4-7A01-28CC-72D4-8365B1B9EC17}"/>
              </a:ext>
            </a:extLst>
          </p:cNvPr>
          <p:cNvSpPr>
            <a:spLocks noGrp="1"/>
          </p:cNvSpPr>
          <p:nvPr>
            <p:ph type="title"/>
          </p:nvPr>
        </p:nvSpPr>
        <p:spPr/>
        <p:txBody>
          <a:bodyPr/>
          <a:lstStyle/>
          <a:p>
            <a:r>
              <a:rPr kumimoji="1" lang="en-US" altLang="zh-CN" dirty="0"/>
              <a:t>Future</a:t>
            </a:r>
            <a:r>
              <a:rPr kumimoji="1" lang="zh-CN" altLang="en-US" dirty="0"/>
              <a:t> </a:t>
            </a:r>
            <a:r>
              <a:rPr kumimoji="1" lang="en-US" altLang="zh-CN" dirty="0"/>
              <a:t>work</a:t>
            </a:r>
            <a:endParaRPr kumimoji="1" lang="zh-CN" altLang="en-US" dirty="0"/>
          </a:p>
        </p:txBody>
      </p:sp>
      <p:sp>
        <p:nvSpPr>
          <p:cNvPr id="5" name="灯片编号占位符 4">
            <a:extLst>
              <a:ext uri="{FF2B5EF4-FFF2-40B4-BE49-F238E27FC236}">
                <a16:creationId xmlns:a16="http://schemas.microsoft.com/office/drawing/2014/main" id="{B204E183-986A-A1CA-F7DE-ABD58569777B}"/>
              </a:ext>
            </a:extLst>
          </p:cNvPr>
          <p:cNvSpPr>
            <a:spLocks noGrp="1"/>
          </p:cNvSpPr>
          <p:nvPr>
            <p:ph type="sldNum" sz="quarter" idx="12"/>
          </p:nvPr>
        </p:nvSpPr>
        <p:spPr/>
        <p:txBody>
          <a:bodyPr/>
          <a:lstStyle/>
          <a:p>
            <a:fld id="{B864FAB7-6276-2E41-BBD5-1CB755227124}" type="slidenum">
              <a:rPr lang="en-US" altLang="zh-CN" smtClean="0"/>
              <a:pPr/>
              <a:t>11</a:t>
            </a:fld>
            <a:endParaRPr lang="en-US" altLang="zh-CN"/>
          </a:p>
        </p:txBody>
      </p:sp>
      <p:sp>
        <p:nvSpPr>
          <p:cNvPr id="7" name="文本框 6">
            <a:extLst>
              <a:ext uri="{FF2B5EF4-FFF2-40B4-BE49-F238E27FC236}">
                <a16:creationId xmlns:a16="http://schemas.microsoft.com/office/drawing/2014/main" id="{08810600-2EE7-627F-2D3C-121710670027}"/>
              </a:ext>
            </a:extLst>
          </p:cNvPr>
          <p:cNvSpPr txBox="1"/>
          <p:nvPr/>
        </p:nvSpPr>
        <p:spPr>
          <a:xfrm>
            <a:off x="821724" y="1963345"/>
            <a:ext cx="7500551" cy="1754326"/>
          </a:xfrm>
          <a:prstGeom prst="rect">
            <a:avLst/>
          </a:prstGeom>
          <a:noFill/>
        </p:spPr>
        <p:txBody>
          <a:bodyPr wrap="square">
            <a:spAutoFit/>
          </a:bodyPr>
          <a:lstStyle/>
          <a:p>
            <a:pPr marL="285750" indent="-285750">
              <a:buFont typeface="Wingdings" pitchFamily="2" charset="2"/>
              <a:buChar char="p"/>
            </a:pPr>
            <a:r>
              <a:rPr lang="zh-CN" altLang="en-US" dirty="0">
                <a:latin typeface="Times New Roman" panose="02020603050405020304" pitchFamily="18" charset="0"/>
                <a:cs typeface="Times New Roman" panose="02020603050405020304" pitchFamily="18" charset="0"/>
              </a:rPr>
              <a:t>Machine learning or deep learning approaches to predict changes in fossil fuel emissions, such as LSTM and its improvements, can be considered. </a:t>
            </a:r>
            <a:endParaRPr lang="en-US" altLang="zh-CN" dirty="0">
              <a:latin typeface="Times New Roman" panose="02020603050405020304" pitchFamily="18" charset="0"/>
              <a:cs typeface="Times New Roman" panose="02020603050405020304" pitchFamily="18" charset="0"/>
            </a:endParaRPr>
          </a:p>
          <a:p>
            <a:pPr marL="285750" indent="-285750">
              <a:buFont typeface="Wingdings" pitchFamily="2" charset="2"/>
              <a:buChar char="p"/>
            </a:pPr>
            <a:endParaRPr lang="en-US" altLang="zh-CN" dirty="0">
              <a:latin typeface="Times New Roman" panose="02020603050405020304" pitchFamily="18" charset="0"/>
              <a:cs typeface="Times New Roman" panose="02020603050405020304" pitchFamily="18" charset="0"/>
            </a:endParaRPr>
          </a:p>
          <a:p>
            <a:pPr marL="285750" indent="-285750">
              <a:buFont typeface="Wingdings" pitchFamily="2" charset="2"/>
              <a:buChar char="p"/>
            </a:pPr>
            <a:endParaRPr lang="en-US" altLang="zh-CN" dirty="0">
              <a:latin typeface="Times New Roman" panose="02020603050405020304" pitchFamily="18" charset="0"/>
              <a:cs typeface="Times New Roman" panose="02020603050405020304" pitchFamily="18" charset="0"/>
            </a:endParaRPr>
          </a:p>
          <a:p>
            <a:pPr marL="285750" indent="-285750">
              <a:buFont typeface="Wingdings" pitchFamily="2" charset="2"/>
              <a:buChar char="p"/>
            </a:pPr>
            <a:r>
              <a:rPr lang="zh-CN" altLang="en-US" dirty="0">
                <a:latin typeface="Times New Roman" panose="02020603050405020304" pitchFamily="18" charset="0"/>
                <a:cs typeface="Times New Roman" panose="02020603050405020304" pitchFamily="18" charset="0"/>
              </a:rPr>
              <a:t>There is still a lot of room for improvement in data visualization techniques, and more visualization </a:t>
            </a:r>
            <a:r>
              <a:rPr lang="en-US" altLang="zh-CN" dirty="0">
                <a:latin typeface="Times New Roman" panose="02020603050405020304" pitchFamily="18" charset="0"/>
                <a:cs typeface="Times New Roman" panose="02020603050405020304" pitchFamily="18" charset="0"/>
              </a:rPr>
              <a:t>papers</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and</a:t>
            </a:r>
            <a:r>
              <a:rPr lang="zh-CN" altLang="en-US" dirty="0">
                <a:latin typeface="Times New Roman" panose="02020603050405020304" pitchFamily="18" charset="0"/>
                <a:cs typeface="Times New Roman" panose="02020603050405020304" pitchFamily="18" charset="0"/>
              </a:rPr>
              <a:t> codes will be read and tried in the future.</a:t>
            </a:r>
          </a:p>
        </p:txBody>
      </p:sp>
      <p:pic>
        <p:nvPicPr>
          <p:cNvPr id="9" name="图片 8" descr="图表&#10;&#10;描述已自动生成">
            <a:extLst>
              <a:ext uri="{FF2B5EF4-FFF2-40B4-BE49-F238E27FC236}">
                <a16:creationId xmlns:a16="http://schemas.microsoft.com/office/drawing/2014/main" id="{CEF4547A-EC54-1602-B5D3-CFF7632B3705}"/>
              </a:ext>
            </a:extLst>
          </p:cNvPr>
          <p:cNvPicPr>
            <a:picLocks noChangeAspect="1"/>
          </p:cNvPicPr>
          <p:nvPr/>
        </p:nvPicPr>
        <p:blipFill rotWithShape="1">
          <a:blip r:embed="rId2"/>
          <a:srcRect b="46041"/>
          <a:stretch/>
        </p:blipFill>
        <p:spPr>
          <a:xfrm>
            <a:off x="1361411" y="3933482"/>
            <a:ext cx="6725978" cy="2543518"/>
          </a:xfrm>
          <a:prstGeom prst="rect">
            <a:avLst/>
          </a:prstGeom>
        </p:spPr>
      </p:pic>
    </p:spTree>
    <p:extLst>
      <p:ext uri="{BB962C8B-B14F-4D97-AF65-F5344CB8AC3E}">
        <p14:creationId xmlns:p14="http://schemas.microsoft.com/office/powerpoint/2010/main" val="417677306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1176419-7FEC-9CFF-702F-37EE6E69957F}"/>
              </a:ext>
            </a:extLst>
          </p:cNvPr>
          <p:cNvSpPr>
            <a:spLocks noGrp="1"/>
          </p:cNvSpPr>
          <p:nvPr>
            <p:ph type="title"/>
          </p:nvPr>
        </p:nvSpPr>
        <p:spPr>
          <a:xfrm>
            <a:off x="3012988" y="2857500"/>
            <a:ext cx="3340444" cy="1143000"/>
          </a:xfrm>
        </p:spPr>
        <p:txBody>
          <a:bodyPr/>
          <a:lstStyle/>
          <a:p>
            <a:r>
              <a:rPr kumimoji="1" lang="en-US" altLang="zh-CN" dirty="0"/>
              <a:t>Thank</a:t>
            </a:r>
            <a:r>
              <a:rPr kumimoji="1" lang="zh-CN" altLang="en-US" dirty="0"/>
              <a:t> </a:t>
            </a:r>
            <a:r>
              <a:rPr kumimoji="1" lang="en-US" altLang="zh-CN" dirty="0"/>
              <a:t>You!</a:t>
            </a:r>
            <a:endParaRPr kumimoji="1" lang="zh-CN" altLang="en-US" dirty="0"/>
          </a:p>
        </p:txBody>
      </p:sp>
      <p:sp>
        <p:nvSpPr>
          <p:cNvPr id="5" name="灯片编号占位符 4">
            <a:extLst>
              <a:ext uri="{FF2B5EF4-FFF2-40B4-BE49-F238E27FC236}">
                <a16:creationId xmlns:a16="http://schemas.microsoft.com/office/drawing/2014/main" id="{B6E22D87-040B-28D7-7FAD-96570B432351}"/>
              </a:ext>
            </a:extLst>
          </p:cNvPr>
          <p:cNvSpPr>
            <a:spLocks noGrp="1"/>
          </p:cNvSpPr>
          <p:nvPr>
            <p:ph type="sldNum" sz="quarter" idx="12"/>
          </p:nvPr>
        </p:nvSpPr>
        <p:spPr/>
        <p:txBody>
          <a:bodyPr/>
          <a:lstStyle/>
          <a:p>
            <a:fld id="{B864FAB7-6276-2E41-BBD5-1CB755227124}" type="slidenum">
              <a:rPr lang="en-US" altLang="zh-CN" smtClean="0"/>
              <a:pPr/>
              <a:t>12</a:t>
            </a:fld>
            <a:endParaRPr lang="en-US" altLang="zh-CN"/>
          </a:p>
        </p:txBody>
      </p:sp>
    </p:spTree>
    <p:extLst>
      <p:ext uri="{BB962C8B-B14F-4D97-AF65-F5344CB8AC3E}">
        <p14:creationId xmlns:p14="http://schemas.microsoft.com/office/powerpoint/2010/main" val="32909625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6">
            <a:extLst>
              <a:ext uri="{FF2B5EF4-FFF2-40B4-BE49-F238E27FC236}">
                <a16:creationId xmlns:a16="http://schemas.microsoft.com/office/drawing/2014/main" id="{ED89284F-15D1-27DB-E0C1-780FEE7D06D1}"/>
              </a:ext>
            </a:extLst>
          </p:cNvPr>
          <p:cNvSpPr>
            <a:spLocks noGrp="1"/>
          </p:cNvSpPr>
          <p:nvPr>
            <p:ph type="sldNum" sz="quarter" idx="12"/>
          </p:nvPr>
        </p:nvSpPr>
        <p:spPr/>
        <p:txBody>
          <a:bodyPr/>
          <a:lstStyle/>
          <a:p>
            <a:fld id="{BB3CBFA8-B7D5-724B-BB8E-F7684AAEA616}" type="slidenum">
              <a:rPr lang="en-US" altLang="zh-CN"/>
              <a:pPr/>
              <a:t>2</a:t>
            </a:fld>
            <a:endParaRPr lang="en-US" altLang="zh-CN"/>
          </a:p>
        </p:txBody>
      </p:sp>
      <p:sp>
        <p:nvSpPr>
          <p:cNvPr id="114692" name="Rectangle 4">
            <a:extLst>
              <a:ext uri="{FF2B5EF4-FFF2-40B4-BE49-F238E27FC236}">
                <a16:creationId xmlns:a16="http://schemas.microsoft.com/office/drawing/2014/main" id="{27B453CA-205B-420F-6CAB-75B9E7EDCEEC}"/>
              </a:ext>
            </a:extLst>
          </p:cNvPr>
          <p:cNvSpPr>
            <a:spLocks noGrp="1" noChangeArrowheads="1"/>
          </p:cNvSpPr>
          <p:nvPr>
            <p:ph type="title"/>
          </p:nvPr>
        </p:nvSpPr>
        <p:spPr/>
        <p:txBody>
          <a:bodyPr/>
          <a:lstStyle/>
          <a:p>
            <a:r>
              <a:rPr lang="en-US" altLang="zh-CN" dirty="0">
                <a:ea typeface="宋体" panose="02010600030101010101" pitchFamily="2" charset="-122"/>
              </a:rPr>
              <a:t>Motivation</a:t>
            </a:r>
          </a:p>
        </p:txBody>
      </p:sp>
      <p:sp>
        <p:nvSpPr>
          <p:cNvPr id="6" name="文本框 5">
            <a:extLst>
              <a:ext uri="{FF2B5EF4-FFF2-40B4-BE49-F238E27FC236}">
                <a16:creationId xmlns:a16="http://schemas.microsoft.com/office/drawing/2014/main" id="{BB2E972C-FD7B-8EDE-94E4-E11276786CD1}"/>
              </a:ext>
            </a:extLst>
          </p:cNvPr>
          <p:cNvSpPr txBox="1"/>
          <p:nvPr/>
        </p:nvSpPr>
        <p:spPr>
          <a:xfrm>
            <a:off x="808344" y="4141138"/>
            <a:ext cx="8039100" cy="2031325"/>
          </a:xfrm>
          <a:prstGeom prst="rect">
            <a:avLst/>
          </a:prstGeom>
          <a:noFill/>
        </p:spPr>
        <p:txBody>
          <a:bodyPr wrap="square" rtlCol="0">
            <a:spAutoFit/>
          </a:bodyPr>
          <a:lstStyle/>
          <a:p>
            <a:r>
              <a:rPr kumimoji="1" lang="en-US" altLang="zh-CN" dirty="0">
                <a:latin typeface="Times New Roman" panose="02020603050405020304" pitchFamily="18" charset="0"/>
                <a:cs typeface="Times New Roman" panose="02020603050405020304" pitchFamily="18" charset="0"/>
              </a:rPr>
              <a:t>Th</a:t>
            </a:r>
            <a:r>
              <a:rPr kumimoji="1" lang="en" altLang="zh-CN" dirty="0">
                <a:latin typeface="Times New Roman" panose="02020603050405020304" pitchFamily="18" charset="0"/>
                <a:cs typeface="Times New Roman" panose="02020603050405020304" pitchFamily="18" charset="0"/>
              </a:rPr>
              <a:t>e increasing use of fossil fuels has led to a significant increase in carbon dioxide (CO2) emissions, which is a major contributor to climate change. To address this issue, I</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think</a:t>
            </a:r>
            <a:r>
              <a:rPr kumimoji="1" lang="zh-CN" altLang="en-US" dirty="0">
                <a:latin typeface="Times New Roman" panose="02020603050405020304" pitchFamily="18" charset="0"/>
                <a:cs typeface="Times New Roman" panose="02020603050405020304" pitchFamily="18" charset="0"/>
              </a:rPr>
              <a:t> </a:t>
            </a:r>
            <a:r>
              <a:rPr kumimoji="1" lang="en" altLang="zh-CN" dirty="0">
                <a:latin typeface="Times New Roman" panose="02020603050405020304" pitchFamily="18" charset="0"/>
                <a:cs typeface="Times New Roman" panose="02020603050405020304" pitchFamily="18" charset="0"/>
              </a:rPr>
              <a:t>it would</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be</a:t>
            </a:r>
            <a:r>
              <a:rPr kumimoji="1" lang="zh-CN" altLang="en-US" dirty="0">
                <a:latin typeface="Times New Roman" panose="02020603050405020304" pitchFamily="18" charset="0"/>
                <a:cs typeface="Times New Roman" panose="02020603050405020304" pitchFamily="18" charset="0"/>
              </a:rPr>
              <a:t> </a:t>
            </a:r>
            <a:r>
              <a:rPr kumimoji="1" lang="en-US" altLang="zh-CN" dirty="0">
                <a:latin typeface="Times New Roman" panose="02020603050405020304" pitchFamily="18" charset="0"/>
                <a:cs typeface="Times New Roman" panose="02020603050405020304" pitchFamily="18" charset="0"/>
              </a:rPr>
              <a:t>helpful</a:t>
            </a:r>
            <a:r>
              <a:rPr kumimoji="1" lang="en" altLang="zh-CN" dirty="0">
                <a:latin typeface="Times New Roman" panose="02020603050405020304" pitchFamily="18" charset="0"/>
                <a:cs typeface="Times New Roman" panose="02020603050405020304" pitchFamily="18" charset="0"/>
              </a:rPr>
              <a:t> to understand the patterns and trends of fossil-fuel CO2 emissions over time, across different countries and regions, and in different sectors. Data visualization is a powerful tool to communicate complex information and facilitate understanding of this issue.</a:t>
            </a:r>
          </a:p>
          <a:p>
            <a:endParaRPr kumimoji="1" lang="zh-CN" altLang="en-US" dirty="0"/>
          </a:p>
        </p:txBody>
      </p:sp>
      <p:pic>
        <p:nvPicPr>
          <p:cNvPr id="8" name="图片 7" descr="一群不同颜色的花瓶&#10;&#10;描述已自动生成">
            <a:extLst>
              <a:ext uri="{FF2B5EF4-FFF2-40B4-BE49-F238E27FC236}">
                <a16:creationId xmlns:a16="http://schemas.microsoft.com/office/drawing/2014/main" id="{45B44AE9-AD5C-B613-3863-C391181F199D}"/>
              </a:ext>
            </a:extLst>
          </p:cNvPr>
          <p:cNvPicPr>
            <a:picLocks noChangeAspect="1"/>
          </p:cNvPicPr>
          <p:nvPr/>
        </p:nvPicPr>
        <p:blipFill>
          <a:blip r:embed="rId4"/>
          <a:stretch>
            <a:fillRect/>
          </a:stretch>
        </p:blipFill>
        <p:spPr>
          <a:xfrm>
            <a:off x="808344" y="1724375"/>
            <a:ext cx="3763656" cy="2113200"/>
          </a:xfrm>
          <a:prstGeom prst="rect">
            <a:avLst/>
          </a:prstGeom>
        </p:spPr>
      </p:pic>
      <p:sp>
        <p:nvSpPr>
          <p:cNvPr id="9" name="文本框 8">
            <a:extLst>
              <a:ext uri="{FF2B5EF4-FFF2-40B4-BE49-F238E27FC236}">
                <a16:creationId xmlns:a16="http://schemas.microsoft.com/office/drawing/2014/main" id="{F7F28027-3A61-C963-9CD5-14454C843F6C}"/>
              </a:ext>
            </a:extLst>
          </p:cNvPr>
          <p:cNvSpPr txBox="1"/>
          <p:nvPr/>
        </p:nvSpPr>
        <p:spPr>
          <a:xfrm>
            <a:off x="4724400" y="1988820"/>
            <a:ext cx="3813865" cy="1754326"/>
          </a:xfrm>
          <a:prstGeom prst="rect">
            <a:avLst/>
          </a:prstGeom>
          <a:noFill/>
        </p:spPr>
        <p:txBody>
          <a:bodyPr wrap="none" rtlCol="0">
            <a:spAutoFit/>
          </a:bodyPr>
          <a:lstStyle/>
          <a:p>
            <a:pPr marL="285750" indent="-285750">
              <a:buFont typeface="Wingdings" pitchFamily="2" charset="2"/>
              <a:buChar char="Ø"/>
            </a:pPr>
            <a:r>
              <a:rPr kumimoji="1" lang="en" altLang="zh-CN" dirty="0">
                <a:latin typeface="Times New Roman" panose="02020603050405020304" pitchFamily="18" charset="0"/>
                <a:cs typeface="Times New Roman" panose="02020603050405020304" pitchFamily="18" charset="0"/>
              </a:rPr>
              <a:t>Understand the scale of the problem</a:t>
            </a:r>
          </a:p>
          <a:p>
            <a:pPr marL="285750" indent="-285750">
              <a:buFont typeface="Wingdings" pitchFamily="2" charset="2"/>
              <a:buChar char="Ø"/>
            </a:pPr>
            <a:endParaRPr kumimoji="1" lang="en" altLang="zh-CN" dirty="0">
              <a:latin typeface="Times New Roman" panose="02020603050405020304" pitchFamily="18" charset="0"/>
              <a:cs typeface="Times New Roman" panose="02020603050405020304" pitchFamily="18" charset="0"/>
            </a:endParaRPr>
          </a:p>
          <a:p>
            <a:pPr marL="285750" indent="-285750">
              <a:buFont typeface="Wingdings" pitchFamily="2" charset="2"/>
              <a:buChar char="Ø"/>
            </a:pPr>
            <a:r>
              <a:rPr kumimoji="1" lang="en-US" altLang="zh-CN" dirty="0">
                <a:latin typeface="Times New Roman" panose="02020603050405020304" pitchFamily="18" charset="0"/>
                <a:cs typeface="Times New Roman" panose="02020603050405020304" pitchFamily="18" charset="0"/>
              </a:rPr>
              <a:t>Identify</a:t>
            </a:r>
            <a:r>
              <a:rPr kumimoji="1" lang="en" altLang="zh-CN" dirty="0">
                <a:latin typeface="Times New Roman" panose="02020603050405020304" pitchFamily="18" charset="0"/>
                <a:cs typeface="Times New Roman" panose="02020603050405020304" pitchFamily="18" charset="0"/>
              </a:rPr>
              <a:t> patterns and trends</a:t>
            </a:r>
          </a:p>
          <a:p>
            <a:pPr marL="285750" indent="-285750">
              <a:buFont typeface="Wingdings" pitchFamily="2" charset="2"/>
              <a:buChar char="Ø"/>
            </a:pPr>
            <a:endParaRPr kumimoji="1" lang="en" altLang="zh-CN" dirty="0">
              <a:latin typeface="Times New Roman" panose="02020603050405020304" pitchFamily="18" charset="0"/>
              <a:cs typeface="Times New Roman" panose="02020603050405020304" pitchFamily="18" charset="0"/>
            </a:endParaRPr>
          </a:p>
          <a:p>
            <a:pPr marL="285750" indent="-285750">
              <a:buFont typeface="Wingdings" pitchFamily="2" charset="2"/>
              <a:buChar char="Ø"/>
            </a:pPr>
            <a:r>
              <a:rPr kumimoji="1" lang="en-US" altLang="zh-CN" dirty="0">
                <a:latin typeface="Times New Roman" panose="02020603050405020304" pitchFamily="18" charset="0"/>
                <a:cs typeface="Times New Roman" panose="02020603050405020304" pitchFamily="18" charset="0"/>
              </a:rPr>
              <a:t>Compare</a:t>
            </a:r>
            <a:r>
              <a:rPr kumimoji="1" lang="en" altLang="zh-CN" dirty="0">
                <a:latin typeface="Times New Roman" panose="02020603050405020304" pitchFamily="18" charset="0"/>
                <a:cs typeface="Times New Roman" panose="02020603050405020304" pitchFamily="18" charset="0"/>
              </a:rPr>
              <a:t> and contrast</a:t>
            </a:r>
          </a:p>
          <a:p>
            <a:pPr marL="285750" indent="-285750">
              <a:buFont typeface="Wingdings" pitchFamily="2" charset="2"/>
              <a:buChar char="Ø"/>
            </a:pPr>
            <a:endParaRPr kumimoji="1" lang="zh-CN" altLang="en-US" dirty="0">
              <a:latin typeface="Times New Roman" panose="02020603050405020304" pitchFamily="18" charset="0"/>
              <a:cs typeface="Times New Roman" panose="02020603050405020304" pitchFamily="18" charset="0"/>
            </a:endParaRPr>
          </a:p>
        </p:txBody>
      </p:sp>
    </p:spTree>
    <p:custDataLst>
      <p:tags r:id="rId1"/>
    </p:custDataLst>
  </p:cSld>
  <p:clrMapOvr>
    <a:masterClrMapping/>
  </p:clrMapOvr>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灯片编号占位符 6">
            <a:extLst>
              <a:ext uri="{FF2B5EF4-FFF2-40B4-BE49-F238E27FC236}">
                <a16:creationId xmlns:a16="http://schemas.microsoft.com/office/drawing/2014/main" id="{ED89284F-15D1-27DB-E0C1-780FEE7D06D1}"/>
              </a:ext>
            </a:extLst>
          </p:cNvPr>
          <p:cNvSpPr>
            <a:spLocks noGrp="1"/>
          </p:cNvSpPr>
          <p:nvPr>
            <p:ph type="sldNum" sz="quarter" idx="12"/>
          </p:nvPr>
        </p:nvSpPr>
        <p:spPr/>
        <p:txBody>
          <a:bodyPr/>
          <a:lstStyle/>
          <a:p>
            <a:fld id="{BB3CBFA8-B7D5-724B-BB8E-F7684AAEA616}" type="slidenum">
              <a:rPr lang="en-US" altLang="zh-CN"/>
              <a:pPr/>
              <a:t>3</a:t>
            </a:fld>
            <a:endParaRPr lang="en-US" altLang="zh-CN"/>
          </a:p>
        </p:txBody>
      </p:sp>
      <p:sp>
        <p:nvSpPr>
          <p:cNvPr id="114692" name="Rectangle 4">
            <a:extLst>
              <a:ext uri="{FF2B5EF4-FFF2-40B4-BE49-F238E27FC236}">
                <a16:creationId xmlns:a16="http://schemas.microsoft.com/office/drawing/2014/main" id="{27B453CA-205B-420F-6CAB-75B9E7EDCEEC}"/>
              </a:ext>
            </a:extLst>
          </p:cNvPr>
          <p:cNvSpPr>
            <a:spLocks noGrp="1" noChangeArrowheads="1"/>
          </p:cNvSpPr>
          <p:nvPr>
            <p:ph type="title"/>
          </p:nvPr>
        </p:nvSpPr>
        <p:spPr/>
        <p:txBody>
          <a:bodyPr/>
          <a:lstStyle/>
          <a:p>
            <a:r>
              <a:rPr lang="en-US" altLang="zh-CN" dirty="0">
                <a:ea typeface="宋体" panose="02010600030101010101" pitchFamily="2" charset="-122"/>
              </a:rPr>
              <a:t>Dataset</a:t>
            </a:r>
            <a:r>
              <a:rPr lang="zh-CN" altLang="en-US" dirty="0">
                <a:ea typeface="宋体" panose="02010600030101010101" pitchFamily="2" charset="-122"/>
              </a:rPr>
              <a:t> </a:t>
            </a:r>
            <a:endParaRPr lang="en-US" altLang="zh-CN" dirty="0">
              <a:ea typeface="宋体" panose="02010600030101010101" pitchFamily="2" charset="-122"/>
            </a:endParaRPr>
          </a:p>
        </p:txBody>
      </p:sp>
      <p:sp>
        <p:nvSpPr>
          <p:cNvPr id="3" name="文本框 2">
            <a:extLst>
              <a:ext uri="{FF2B5EF4-FFF2-40B4-BE49-F238E27FC236}">
                <a16:creationId xmlns:a16="http://schemas.microsoft.com/office/drawing/2014/main" id="{1B42BBC4-6158-0D3A-BBED-5124A201A212}"/>
              </a:ext>
            </a:extLst>
          </p:cNvPr>
          <p:cNvSpPr txBox="1"/>
          <p:nvPr/>
        </p:nvSpPr>
        <p:spPr>
          <a:xfrm>
            <a:off x="838201" y="3153904"/>
            <a:ext cx="7772400" cy="2862322"/>
          </a:xfrm>
          <a:prstGeom prst="rect">
            <a:avLst/>
          </a:prstGeom>
          <a:noFill/>
        </p:spPr>
        <p:txBody>
          <a:bodyPr wrap="square" rtlCol="0">
            <a:spAutoFit/>
          </a:bodyPr>
          <a:lstStyle/>
          <a:p>
            <a:r>
              <a:rPr kumimoji="1" lang="en-US" altLang="zh-CN" dirty="0">
                <a:latin typeface="Times New Roman" panose="02020603050405020304" pitchFamily="18" charset="0"/>
                <a:cs typeface="Times New Roman" panose="02020603050405020304" pitchFamily="18" charset="0"/>
              </a:rPr>
              <a:t>Source:</a:t>
            </a:r>
            <a:r>
              <a:rPr kumimoji="1" lang="zh-CN" altLang="en-US" dirty="0">
                <a:latin typeface="Times New Roman" panose="02020603050405020304" pitchFamily="18" charset="0"/>
                <a:cs typeface="Times New Roman" panose="02020603050405020304" pitchFamily="18" charset="0"/>
              </a:rPr>
              <a:t> </a:t>
            </a:r>
            <a:r>
              <a:rPr kumimoji="1" lang="en" altLang="zh-CN" i="1" dirty="0">
                <a:latin typeface="Times New Roman" panose="02020603050405020304" pitchFamily="18" charset="0"/>
                <a:cs typeface="Times New Roman" panose="02020603050405020304" pitchFamily="18" charset="0"/>
                <a:hlinkClick r:id="rId4"/>
              </a:rPr>
              <a:t>https://energy.appstate.edu/cdiac-appstate/data-products</a:t>
            </a:r>
            <a:endParaRPr kumimoji="1" lang="en" altLang="zh-CN" i="1" dirty="0">
              <a:latin typeface="Times New Roman" panose="02020603050405020304" pitchFamily="18" charset="0"/>
              <a:cs typeface="Times New Roman" panose="02020603050405020304" pitchFamily="18" charset="0"/>
            </a:endParaRPr>
          </a:p>
          <a:p>
            <a:endParaRPr kumimoji="1" lang="en" altLang="zh-CN" dirty="0">
              <a:latin typeface="Times New Roman" panose="02020603050405020304" pitchFamily="18" charset="0"/>
              <a:cs typeface="Times New Roman" panose="02020603050405020304" pitchFamily="18" charset="0"/>
            </a:endParaRPr>
          </a:p>
          <a:p>
            <a:r>
              <a:rPr kumimoji="1" lang="en-US" altLang="zh-CN" dirty="0">
                <a:latin typeface="Times New Roman" panose="02020603050405020304" pitchFamily="18" charset="0"/>
                <a:cs typeface="Times New Roman" panose="02020603050405020304" pitchFamily="18" charset="0"/>
              </a:rPr>
              <a:t>Name:</a:t>
            </a:r>
            <a:r>
              <a:rPr kumimoji="1" lang="zh-CN" altLang="en-US" dirty="0">
                <a:latin typeface="Times New Roman" panose="02020603050405020304" pitchFamily="18" charset="0"/>
                <a:cs typeface="Times New Roman" panose="02020603050405020304" pitchFamily="18" charset="0"/>
              </a:rPr>
              <a:t> </a:t>
            </a:r>
            <a:r>
              <a:rPr kumimoji="1" lang="en" altLang="zh-CN" dirty="0">
                <a:latin typeface="Times New Roman" panose="02020603050405020304" pitchFamily="18" charset="0"/>
                <a:cs typeface="Times New Roman" panose="02020603050405020304" pitchFamily="18" charset="0"/>
              </a:rPr>
              <a:t>Global, Regional, and National Fossil-Fuel CO2 Emissions: 1751-2019</a:t>
            </a:r>
          </a:p>
          <a:p>
            <a:endParaRPr kumimoji="1" lang="en" altLang="zh-CN" dirty="0">
              <a:latin typeface="Times New Roman" panose="02020603050405020304" pitchFamily="18" charset="0"/>
              <a:cs typeface="Times New Roman" panose="02020603050405020304" pitchFamily="18" charset="0"/>
            </a:endParaRPr>
          </a:p>
          <a:p>
            <a:r>
              <a:rPr lang="en-US" altLang="zh-CN" dirty="0">
                <a:latin typeface="Times New Roman" panose="02020603050405020304" pitchFamily="18" charset="0"/>
                <a:cs typeface="Times New Roman" panose="02020603050405020304" pitchFamily="18" charset="0"/>
              </a:rPr>
              <a:t>Feature:</a:t>
            </a:r>
            <a:r>
              <a:rPr lang="zh-CN" altLang="en-US" dirty="0">
                <a:latin typeface="Times New Roman" panose="02020603050405020304" pitchFamily="18" charset="0"/>
                <a:cs typeface="Times New Roman" panose="02020603050405020304" pitchFamily="18" charset="0"/>
              </a:rPr>
              <a:t> The dataset is a time series of Carbon Dioxide (CO2) emissions from </a:t>
            </a:r>
            <a:endParaRPr lang="en-US" altLang="zh-CN" dirty="0">
              <a:latin typeface="Times New Roman" panose="02020603050405020304" pitchFamily="18" charset="0"/>
              <a:cs typeface="Times New Roman" panose="02020603050405020304" pitchFamily="18" charset="0"/>
            </a:endParaRPr>
          </a:p>
          <a:p>
            <a:r>
              <a:rPr lang="zh-CN" altLang="en-US" dirty="0">
                <a:latin typeface="Times New Roman" panose="02020603050405020304" pitchFamily="18" charset="0"/>
                <a:cs typeface="Times New Roman" panose="02020603050405020304" pitchFamily="18" charset="0"/>
              </a:rPr>
              <a:t>fossil-fuel combustion and cement manufacture. </a:t>
            </a:r>
            <a:endParaRPr lang="en-US" altLang="zh-CN" dirty="0">
              <a:latin typeface="Times New Roman" panose="02020603050405020304" pitchFamily="18" charset="0"/>
              <a:cs typeface="Times New Roman" panose="02020603050405020304" pitchFamily="18" charset="0"/>
            </a:endParaRPr>
          </a:p>
          <a:p>
            <a:endParaRPr lang="en-US" altLang="zh-CN" dirty="0">
              <a:latin typeface="Times New Roman" panose="02020603050405020304" pitchFamily="18" charset="0"/>
              <a:cs typeface="Times New Roman" panose="02020603050405020304" pitchFamily="18" charset="0"/>
            </a:endParaRPr>
          </a:p>
          <a:p>
            <a:r>
              <a:rPr lang="en" altLang="zh-CN" dirty="0">
                <a:latin typeface="Times New Roman" panose="02020603050405020304" pitchFamily="18" charset="0"/>
                <a:cs typeface="Times New Roman" panose="02020603050405020304" pitchFamily="18" charset="0"/>
              </a:rPr>
              <a:t>The data from all countries are mixed together in the naked data, so data cleaning such as classification and grouping is needed</a:t>
            </a:r>
            <a:r>
              <a:rPr lang="en-US" altLang="zh-CN"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a:p>
            <a:r>
              <a:rPr kumimoji="1" lang="zh-CN" altLang="en-US" dirty="0">
                <a:latin typeface="Times New Roman" panose="02020603050405020304" pitchFamily="18" charset="0"/>
                <a:cs typeface="Times New Roman" panose="02020603050405020304" pitchFamily="18" charset="0"/>
              </a:rPr>
              <a:t> </a:t>
            </a:r>
          </a:p>
        </p:txBody>
      </p:sp>
      <p:pic>
        <p:nvPicPr>
          <p:cNvPr id="7" name="图片 6" descr="屏幕的截图&#10;&#10;描述已自动生成">
            <a:extLst>
              <a:ext uri="{FF2B5EF4-FFF2-40B4-BE49-F238E27FC236}">
                <a16:creationId xmlns:a16="http://schemas.microsoft.com/office/drawing/2014/main" id="{C7156EA8-F5B7-D7D7-82E5-7EFE7A598FAA}"/>
              </a:ext>
            </a:extLst>
          </p:cNvPr>
          <p:cNvPicPr>
            <a:picLocks noChangeAspect="1"/>
          </p:cNvPicPr>
          <p:nvPr/>
        </p:nvPicPr>
        <p:blipFill>
          <a:blip r:embed="rId5"/>
          <a:stretch>
            <a:fillRect/>
          </a:stretch>
        </p:blipFill>
        <p:spPr>
          <a:xfrm>
            <a:off x="838200" y="1811923"/>
            <a:ext cx="7772400" cy="1161241"/>
          </a:xfrm>
          <a:prstGeom prst="rect">
            <a:avLst/>
          </a:prstGeom>
        </p:spPr>
      </p:pic>
      <p:sp>
        <p:nvSpPr>
          <p:cNvPr id="11" name="文本框 10">
            <a:extLst>
              <a:ext uri="{FF2B5EF4-FFF2-40B4-BE49-F238E27FC236}">
                <a16:creationId xmlns:a16="http://schemas.microsoft.com/office/drawing/2014/main" id="{33EE3481-156A-5C70-6145-EA476672A3D0}"/>
              </a:ext>
            </a:extLst>
          </p:cNvPr>
          <p:cNvSpPr txBox="1"/>
          <p:nvPr/>
        </p:nvSpPr>
        <p:spPr>
          <a:xfrm>
            <a:off x="3735859" y="1488105"/>
            <a:ext cx="1977081" cy="369332"/>
          </a:xfrm>
          <a:prstGeom prst="rect">
            <a:avLst/>
          </a:prstGeom>
          <a:noFill/>
        </p:spPr>
        <p:txBody>
          <a:bodyPr wrap="square">
            <a:spAutoFit/>
          </a:bodyPr>
          <a:lstStyle/>
          <a:p>
            <a:r>
              <a:rPr lang="en-US" altLang="zh-CN" b="0" i="0" dirty="0">
                <a:solidFill>
                  <a:srgbClr val="D4D4D4"/>
                </a:solidFill>
                <a:effectLst/>
                <a:latin typeface="Menlo" panose="020B0609030804020204" pitchFamily="49" charset="0"/>
              </a:rPr>
              <a:t>(18547, 10)</a:t>
            </a:r>
            <a:endParaRPr lang="zh-CN" altLang="en-US" dirty="0"/>
          </a:p>
        </p:txBody>
      </p:sp>
    </p:spTree>
    <p:custDataLst>
      <p:tags r:id="rId1"/>
    </p:custDataLst>
    <p:extLst>
      <p:ext uri="{BB962C8B-B14F-4D97-AF65-F5344CB8AC3E}">
        <p14:creationId xmlns:p14="http://schemas.microsoft.com/office/powerpoint/2010/main" val="1419228853"/>
      </p:ext>
    </p:extLst>
  </p:cSld>
  <p:clrMapOvr>
    <a:masterClrMapping/>
  </p:clrMapOvr>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9693AD4-4567-08E3-F482-10875FFD7B63}"/>
              </a:ext>
            </a:extLst>
          </p:cNvPr>
          <p:cNvSpPr>
            <a:spLocks noGrp="1"/>
          </p:cNvSpPr>
          <p:nvPr>
            <p:ph type="title"/>
          </p:nvPr>
        </p:nvSpPr>
        <p:spPr/>
        <p:txBody>
          <a:bodyPr/>
          <a:lstStyle/>
          <a:p>
            <a:r>
              <a:rPr kumimoji="1" lang="en-US" altLang="zh-CN" dirty="0"/>
              <a:t>Dataset</a:t>
            </a:r>
            <a:endParaRPr kumimoji="1" lang="zh-CN" altLang="en-US" dirty="0"/>
          </a:p>
        </p:txBody>
      </p:sp>
      <p:sp>
        <p:nvSpPr>
          <p:cNvPr id="5" name="灯片编号占位符 4">
            <a:extLst>
              <a:ext uri="{FF2B5EF4-FFF2-40B4-BE49-F238E27FC236}">
                <a16:creationId xmlns:a16="http://schemas.microsoft.com/office/drawing/2014/main" id="{BC71A5A9-C88C-B7EF-C346-E87C8F558A5C}"/>
              </a:ext>
            </a:extLst>
          </p:cNvPr>
          <p:cNvSpPr>
            <a:spLocks noGrp="1"/>
          </p:cNvSpPr>
          <p:nvPr>
            <p:ph type="sldNum" sz="quarter" idx="12"/>
          </p:nvPr>
        </p:nvSpPr>
        <p:spPr/>
        <p:txBody>
          <a:bodyPr/>
          <a:lstStyle/>
          <a:p>
            <a:fld id="{B864FAB7-6276-2E41-BBD5-1CB755227124}" type="slidenum">
              <a:rPr lang="en-US" altLang="zh-CN" smtClean="0"/>
              <a:pPr/>
              <a:t>4</a:t>
            </a:fld>
            <a:endParaRPr lang="en-US" altLang="zh-CN"/>
          </a:p>
        </p:txBody>
      </p:sp>
      <p:pic>
        <p:nvPicPr>
          <p:cNvPr id="6" name="图片 5" descr="电脑屏幕的照片上有文字&#10;&#10;中度可信度描述已自动生成">
            <a:extLst>
              <a:ext uri="{FF2B5EF4-FFF2-40B4-BE49-F238E27FC236}">
                <a16:creationId xmlns:a16="http://schemas.microsoft.com/office/drawing/2014/main" id="{7945F7A0-77DC-7E6A-9B95-DE64210DAF7A}"/>
              </a:ext>
            </a:extLst>
          </p:cNvPr>
          <p:cNvPicPr>
            <a:picLocks noChangeAspect="1"/>
          </p:cNvPicPr>
          <p:nvPr/>
        </p:nvPicPr>
        <p:blipFill>
          <a:blip r:embed="rId2"/>
          <a:stretch>
            <a:fillRect/>
          </a:stretch>
        </p:blipFill>
        <p:spPr>
          <a:xfrm>
            <a:off x="861059" y="1700392"/>
            <a:ext cx="2963816" cy="2599690"/>
          </a:xfrm>
          <a:prstGeom prst="rect">
            <a:avLst/>
          </a:prstGeom>
        </p:spPr>
      </p:pic>
      <p:sp>
        <p:nvSpPr>
          <p:cNvPr id="8" name="文本框 7">
            <a:extLst>
              <a:ext uri="{FF2B5EF4-FFF2-40B4-BE49-F238E27FC236}">
                <a16:creationId xmlns:a16="http://schemas.microsoft.com/office/drawing/2014/main" id="{60F84807-A2B2-6DEE-0C42-CBFA715CBB0F}"/>
              </a:ext>
            </a:extLst>
          </p:cNvPr>
          <p:cNvSpPr txBox="1"/>
          <p:nvPr/>
        </p:nvSpPr>
        <p:spPr>
          <a:xfrm>
            <a:off x="4114800" y="1984574"/>
            <a:ext cx="4572000" cy="2031325"/>
          </a:xfrm>
          <a:prstGeom prst="rect">
            <a:avLst/>
          </a:prstGeom>
          <a:noFill/>
        </p:spPr>
        <p:txBody>
          <a:bodyPr wrap="square">
            <a:spAutoFit/>
          </a:bodyPr>
          <a:lstStyle/>
          <a:p>
            <a:r>
              <a:rPr lang="en-US" altLang="zh-CN" dirty="0">
                <a:latin typeface="Times New Roman" panose="02020603050405020304" pitchFamily="18" charset="0"/>
                <a:cs typeface="Times New Roman" panose="02020603050405020304" pitchFamily="18" charset="0"/>
              </a:rPr>
              <a:t>W</a:t>
            </a:r>
            <a:r>
              <a:rPr lang="zh-CN" altLang="en-US" dirty="0">
                <a:latin typeface="Times New Roman" panose="02020603050405020304" pitchFamily="18" charset="0"/>
                <a:cs typeface="Times New Roman" panose="02020603050405020304" pitchFamily="18" charset="0"/>
              </a:rPr>
              <a:t>e can see that for some of the columns there are null values. These values are for types of fuel causing the emission like solid fuel, liquid fuel</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 etc. As we have the Total_CO2, we can check with sum of all the emissions from fuel type available and the difference with total can be used to fill the NA available. </a:t>
            </a:r>
          </a:p>
        </p:txBody>
      </p:sp>
      <p:sp>
        <p:nvSpPr>
          <p:cNvPr id="10" name="文本框 9">
            <a:extLst>
              <a:ext uri="{FF2B5EF4-FFF2-40B4-BE49-F238E27FC236}">
                <a16:creationId xmlns:a16="http://schemas.microsoft.com/office/drawing/2014/main" id="{2DECFC98-969D-24EB-A71D-7406CF37F30C}"/>
              </a:ext>
            </a:extLst>
          </p:cNvPr>
          <p:cNvSpPr txBox="1"/>
          <p:nvPr/>
        </p:nvSpPr>
        <p:spPr>
          <a:xfrm>
            <a:off x="861059" y="4579660"/>
            <a:ext cx="7924799" cy="1477328"/>
          </a:xfrm>
          <a:prstGeom prst="rect">
            <a:avLst/>
          </a:prstGeom>
          <a:noFill/>
        </p:spPr>
        <p:txBody>
          <a:bodyPr wrap="square">
            <a:spAutoFit/>
          </a:bodyPr>
          <a:lstStyle/>
          <a:p>
            <a:r>
              <a:rPr lang="zh-CN" altLang="en-US" dirty="0">
                <a:latin typeface="Times New Roman" panose="02020603050405020304" pitchFamily="18" charset="0"/>
                <a:cs typeface="Times New Roman" panose="02020603050405020304" pitchFamily="18" charset="0"/>
              </a:rPr>
              <a:t>Unfortunately</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 futher go to the past, lesser the data for each country. We can check those countries and maybe understand from their vast historical</a:t>
            </a:r>
            <a:r>
              <a:rPr lang="en-US" altLang="zh-CN" dirty="0">
                <a:latin typeface="Times New Roman" panose="02020603050405020304" pitchFamily="18" charset="0"/>
                <a:cs typeface="Times New Roman" panose="02020603050405020304" pitchFamily="18" charset="0"/>
              </a:rPr>
              <a:t>,</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b</a:t>
            </a:r>
            <a:r>
              <a:rPr lang="zh-CN" altLang="en-US" dirty="0">
                <a:latin typeface="Times New Roman" panose="02020603050405020304" pitchFamily="18" charset="0"/>
                <a:cs typeface="Times New Roman" panose="02020603050405020304" pitchFamily="18" charset="0"/>
              </a:rPr>
              <a:t>ut for an overall perspective of the globe, it only makes sense to start from 1950 where we have data for 160 countries. </a:t>
            </a:r>
            <a:r>
              <a:rPr lang="en-US" altLang="zh-CN" dirty="0">
                <a:latin typeface="Times New Roman" panose="02020603050405020304" pitchFamily="18" charset="0"/>
                <a:cs typeface="Times New Roman" panose="02020603050405020304" pitchFamily="18" charset="0"/>
              </a:rPr>
              <a:t>Currently,</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f</a:t>
            </a:r>
            <a:r>
              <a:rPr lang="zh-CN" altLang="en-US" dirty="0">
                <a:latin typeface="Times New Roman" panose="02020603050405020304" pitchFamily="18" charset="0"/>
                <a:cs typeface="Times New Roman" panose="02020603050405020304" pitchFamily="18" charset="0"/>
              </a:rPr>
              <a:t>or 2019 there is data for 222 countries. </a:t>
            </a:r>
          </a:p>
          <a:p>
            <a:endParaRPr lang="zh-CN" alt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22491673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FEFF2A-4C13-843E-6C45-86C5C391E65E}"/>
              </a:ext>
            </a:extLst>
          </p:cNvPr>
          <p:cNvSpPr>
            <a:spLocks noGrp="1"/>
          </p:cNvSpPr>
          <p:nvPr>
            <p:ph type="title"/>
          </p:nvPr>
        </p:nvSpPr>
        <p:spPr/>
        <p:txBody>
          <a:bodyPr/>
          <a:lstStyle/>
          <a:p>
            <a:r>
              <a:rPr kumimoji="1" lang="en-US" altLang="zh-CN" dirty="0"/>
              <a:t>Visualization</a:t>
            </a:r>
            <a:r>
              <a:rPr kumimoji="1" lang="zh-CN" altLang="en-US" dirty="0"/>
              <a:t> </a:t>
            </a:r>
          </a:p>
        </p:txBody>
      </p:sp>
      <p:sp>
        <p:nvSpPr>
          <p:cNvPr id="13" name="文本框 12">
            <a:extLst>
              <a:ext uri="{FF2B5EF4-FFF2-40B4-BE49-F238E27FC236}">
                <a16:creationId xmlns:a16="http://schemas.microsoft.com/office/drawing/2014/main" id="{C6F4EDFE-937A-7867-AFF8-270C6EB6676A}"/>
              </a:ext>
            </a:extLst>
          </p:cNvPr>
          <p:cNvSpPr txBox="1"/>
          <p:nvPr/>
        </p:nvSpPr>
        <p:spPr>
          <a:xfrm>
            <a:off x="5881693" y="1706682"/>
            <a:ext cx="2987040" cy="1754326"/>
          </a:xfrm>
          <a:prstGeom prst="rect">
            <a:avLst/>
          </a:prstGeom>
          <a:noFill/>
        </p:spPr>
        <p:txBody>
          <a:bodyPr wrap="square">
            <a:spAutoFit/>
          </a:bodyPr>
          <a:lstStyle/>
          <a:p>
            <a:r>
              <a:rPr lang="en-US" altLang="zh-CN" sz="1200" dirty="0">
                <a:latin typeface="Times New Roman" panose="02020603050405020304" pitchFamily="18" charset="0"/>
                <a:cs typeface="Times New Roman" panose="02020603050405020304" pitchFamily="18" charset="0"/>
              </a:rPr>
              <a:t>Two</a:t>
            </a:r>
            <a:r>
              <a:rPr lang="zh-CN" altLang="en-US" sz="1200" dirty="0">
                <a:latin typeface="Times New Roman" panose="02020603050405020304" pitchFamily="18" charset="0"/>
                <a:cs typeface="Times New Roman" panose="02020603050405020304" pitchFamily="18" charset="0"/>
              </a:rPr>
              <a:t> 3-D pie chart</a:t>
            </a:r>
            <a:r>
              <a:rPr lang="en-US" altLang="zh-CN" sz="1200" dirty="0">
                <a:latin typeface="Times New Roman" panose="02020603050405020304" pitchFamily="18" charset="0"/>
                <a:cs typeface="Times New Roman" panose="02020603050405020304" pitchFamily="18" charset="0"/>
              </a:rPr>
              <a:t>s</a:t>
            </a:r>
            <a:r>
              <a:rPr lang="zh-CN" altLang="en-US" sz="1200" dirty="0">
                <a:latin typeface="Times New Roman" panose="02020603050405020304" pitchFamily="18" charset="0"/>
                <a:cs typeface="Times New Roman" panose="02020603050405020304" pitchFamily="18" charset="0"/>
              </a:rPr>
              <a:t> w</a:t>
            </a:r>
            <a:r>
              <a:rPr lang="en-US" altLang="zh-CN" sz="1200" dirty="0">
                <a:latin typeface="Times New Roman" panose="02020603050405020304" pitchFamily="18" charset="0"/>
                <a:cs typeface="Times New Roman" panose="02020603050405020304" pitchFamily="18" charset="0"/>
              </a:rPr>
              <a:t>ere</a:t>
            </a:r>
            <a:r>
              <a:rPr lang="zh-CN" altLang="en-US" sz="1200" dirty="0">
                <a:latin typeface="Times New Roman" panose="02020603050405020304" pitchFamily="18" charset="0"/>
                <a:cs typeface="Times New Roman" panose="02020603050405020304" pitchFamily="18" charset="0"/>
              </a:rPr>
              <a:t> used to represent the </a:t>
            </a:r>
            <a:r>
              <a:rPr lang="en-US" altLang="zh-CN" sz="1200" dirty="0">
                <a:latin typeface="Times New Roman" panose="02020603050405020304" pitchFamily="18" charset="0"/>
                <a:cs typeface="Times New Roman" panose="02020603050405020304" pitchFamily="18" charset="0"/>
              </a:rPr>
              <a:t>percentage</a:t>
            </a:r>
            <a:r>
              <a:rPr lang="zh-CN" altLang="en-US" sz="1200" dirty="0">
                <a:latin typeface="Times New Roman" panose="02020603050405020304" pitchFamily="18" charset="0"/>
                <a:cs typeface="Times New Roman" panose="02020603050405020304" pitchFamily="18" charset="0"/>
              </a:rPr>
              <a:t> of each fossil fuel emission from 1950 onwards. The thickness of the </a:t>
            </a:r>
            <a:r>
              <a:rPr lang="en-US" altLang="zh-CN" sz="1200" dirty="0">
                <a:latin typeface="Times New Roman" panose="02020603050405020304" pitchFamily="18" charset="0"/>
                <a:cs typeface="Times New Roman" panose="02020603050405020304" pitchFamily="18" charset="0"/>
              </a:rPr>
              <a:t>static</a:t>
            </a:r>
            <a:r>
              <a:rPr lang="zh-CN" altLang="en-US" sz="1200" dirty="0">
                <a:latin typeface="Times New Roman" panose="02020603050405020304" pitchFamily="18" charset="0"/>
                <a:cs typeface="Times New Roman" panose="02020603050405020304" pitchFamily="18" charset="0"/>
              </a:rPr>
              <a:t> pie chart is just right to show that it is in 3d, different colors are used to represent </a:t>
            </a:r>
            <a:endParaRPr lang="en-US" altLang="zh-CN" sz="1200" dirty="0">
              <a:latin typeface="Times New Roman" panose="02020603050405020304" pitchFamily="18" charset="0"/>
              <a:cs typeface="Times New Roman" panose="02020603050405020304" pitchFamily="18" charset="0"/>
            </a:endParaRPr>
          </a:p>
          <a:p>
            <a:r>
              <a:rPr lang="zh-CN" altLang="en-US" sz="1200" dirty="0">
                <a:latin typeface="Times New Roman" panose="02020603050405020304" pitchFamily="18" charset="0"/>
                <a:cs typeface="Times New Roman" panose="02020603050405020304" pitchFamily="18" charset="0"/>
              </a:rPr>
              <a:t>different fossil fuels, and the text legend is of the right size to not fill the pie chart and </a:t>
            </a:r>
            <a:endParaRPr lang="en-US" altLang="zh-CN" sz="1200" dirty="0">
              <a:latin typeface="Times New Roman" panose="02020603050405020304" pitchFamily="18" charset="0"/>
              <a:cs typeface="Times New Roman" panose="02020603050405020304" pitchFamily="18" charset="0"/>
            </a:endParaRPr>
          </a:p>
          <a:p>
            <a:r>
              <a:rPr lang="zh-CN" altLang="en-US" sz="1200" dirty="0">
                <a:latin typeface="Times New Roman" panose="02020603050405020304" pitchFamily="18" charset="0"/>
                <a:cs typeface="Times New Roman" panose="02020603050405020304" pitchFamily="18" charset="0"/>
              </a:rPr>
              <a:t>make it look bad. </a:t>
            </a:r>
            <a:r>
              <a:rPr lang="en-US" altLang="zh-CN" sz="1200" dirty="0">
                <a:latin typeface="Times New Roman" panose="02020603050405020304" pitchFamily="18" charset="0"/>
                <a:cs typeface="Times New Roman" panose="02020603050405020304" pitchFamily="18" charset="0"/>
              </a:rPr>
              <a:t>Dynamic</a:t>
            </a:r>
            <a:r>
              <a:rPr lang="zh-CN" altLang="en-US" sz="1200" dirty="0">
                <a:latin typeface="Times New Roman" panose="02020603050405020304" pitchFamily="18" charset="0"/>
                <a:cs typeface="Times New Roman" panose="02020603050405020304" pitchFamily="18" charset="0"/>
              </a:rPr>
              <a:t> </a:t>
            </a:r>
            <a:r>
              <a:rPr lang="en-US" altLang="zh-CN" sz="1200" dirty="0">
                <a:latin typeface="Times New Roman" panose="02020603050405020304" pitchFamily="18" charset="0"/>
                <a:cs typeface="Times New Roman" panose="02020603050405020304" pitchFamily="18" charset="0"/>
              </a:rPr>
              <a:t>pie</a:t>
            </a:r>
            <a:r>
              <a:rPr lang="zh-CN" altLang="en-US" sz="1200" dirty="0">
                <a:latin typeface="Times New Roman" panose="02020603050405020304" pitchFamily="18" charset="0"/>
                <a:cs typeface="Times New Roman" panose="02020603050405020304" pitchFamily="18" charset="0"/>
              </a:rPr>
              <a:t> </a:t>
            </a:r>
            <a:r>
              <a:rPr lang="en-US" altLang="zh-CN" sz="1200" dirty="0">
                <a:latin typeface="Times New Roman" panose="02020603050405020304" pitchFamily="18" charset="0"/>
                <a:cs typeface="Times New Roman" panose="02020603050405020304" pitchFamily="18" charset="0"/>
              </a:rPr>
              <a:t>chart</a:t>
            </a:r>
            <a:r>
              <a:rPr lang="zh-CN" altLang="en-US" sz="1200" dirty="0">
                <a:latin typeface="Times New Roman" panose="02020603050405020304" pitchFamily="18" charset="0"/>
                <a:cs typeface="Times New Roman" panose="02020603050405020304" pitchFamily="18" charset="0"/>
              </a:rPr>
              <a:t> </a:t>
            </a:r>
            <a:r>
              <a:rPr lang="en-US" altLang="zh-CN" sz="1200" dirty="0">
                <a:latin typeface="Times New Roman" panose="02020603050405020304" pitchFamily="18" charset="0"/>
                <a:cs typeface="Times New Roman" panose="02020603050405020304" pitchFamily="18" charset="0"/>
              </a:rPr>
              <a:t>can</a:t>
            </a:r>
            <a:r>
              <a:rPr lang="zh-CN" altLang="en-US" sz="1200" dirty="0">
                <a:latin typeface="Times New Roman" panose="02020603050405020304" pitchFamily="18" charset="0"/>
                <a:cs typeface="Times New Roman" panose="02020603050405020304" pitchFamily="18" charset="0"/>
              </a:rPr>
              <a:t> </a:t>
            </a:r>
            <a:r>
              <a:rPr lang="en-US" altLang="zh-CN" sz="1200" dirty="0">
                <a:latin typeface="Times New Roman" panose="02020603050405020304" pitchFamily="18" charset="0"/>
                <a:cs typeface="Times New Roman" panose="02020603050405020304" pitchFamily="18" charset="0"/>
              </a:rPr>
              <a:t>be</a:t>
            </a:r>
            <a:r>
              <a:rPr lang="zh-CN" altLang="en-US" sz="1200" dirty="0">
                <a:latin typeface="Times New Roman" panose="02020603050405020304" pitchFamily="18" charset="0"/>
                <a:cs typeface="Times New Roman" panose="02020603050405020304" pitchFamily="18" charset="0"/>
              </a:rPr>
              <a:t> </a:t>
            </a:r>
            <a:r>
              <a:rPr lang="en-US" altLang="zh-CN" sz="1200" dirty="0">
                <a:latin typeface="Times New Roman" panose="02020603050405020304" pitchFamily="18" charset="0"/>
                <a:cs typeface="Times New Roman" panose="02020603050405020304" pitchFamily="18" charset="0"/>
              </a:rPr>
              <a:t>clicked</a:t>
            </a:r>
            <a:r>
              <a:rPr lang="zh-CN" altLang="en-US" sz="1200" dirty="0">
                <a:latin typeface="Times New Roman" panose="02020603050405020304" pitchFamily="18" charset="0"/>
                <a:cs typeface="Times New Roman" panose="02020603050405020304" pitchFamily="18" charset="0"/>
              </a:rPr>
              <a:t> </a:t>
            </a:r>
            <a:r>
              <a:rPr lang="en-US" altLang="zh-CN" sz="1200" dirty="0">
                <a:latin typeface="Times New Roman" panose="02020603050405020304" pitchFamily="18" charset="0"/>
                <a:cs typeface="Times New Roman" panose="02020603050405020304" pitchFamily="18" charset="0"/>
              </a:rPr>
              <a:t>to</a:t>
            </a:r>
            <a:r>
              <a:rPr lang="zh-CN" altLang="en-US" sz="1200" dirty="0">
                <a:latin typeface="Times New Roman" panose="02020603050405020304" pitchFamily="18" charset="0"/>
                <a:cs typeface="Times New Roman" panose="02020603050405020304" pitchFamily="18" charset="0"/>
              </a:rPr>
              <a:t> </a:t>
            </a:r>
            <a:r>
              <a:rPr lang="en-US" altLang="zh-CN" sz="1200" dirty="0">
                <a:latin typeface="Times New Roman" panose="02020603050405020304" pitchFamily="18" charset="0"/>
                <a:cs typeface="Times New Roman" panose="02020603050405020304" pitchFamily="18" charset="0"/>
              </a:rPr>
              <a:t>show</a:t>
            </a:r>
            <a:r>
              <a:rPr lang="zh-CN" altLang="en-US" sz="1200" dirty="0">
                <a:latin typeface="Times New Roman" panose="02020603050405020304" pitchFamily="18" charset="0"/>
                <a:cs typeface="Times New Roman" panose="02020603050405020304" pitchFamily="18" charset="0"/>
              </a:rPr>
              <a:t> </a:t>
            </a:r>
            <a:r>
              <a:rPr lang="en-US" altLang="zh-CN" sz="1200" dirty="0">
                <a:latin typeface="Times New Roman" panose="02020603050405020304" pitchFamily="18" charset="0"/>
                <a:cs typeface="Times New Roman" panose="02020603050405020304" pitchFamily="18" charset="0"/>
              </a:rPr>
              <a:t>detail</a:t>
            </a:r>
            <a:r>
              <a:rPr lang="zh-CN" altLang="en-US" sz="1200" dirty="0">
                <a:latin typeface="Times New Roman" panose="02020603050405020304" pitchFamily="18" charset="0"/>
                <a:cs typeface="Times New Roman" panose="02020603050405020304" pitchFamily="18" charset="0"/>
              </a:rPr>
              <a:t> </a:t>
            </a:r>
            <a:r>
              <a:rPr lang="en-US" altLang="zh-CN" sz="1200" dirty="0">
                <a:latin typeface="Times New Roman" panose="02020603050405020304" pitchFamily="18" charset="0"/>
                <a:cs typeface="Times New Roman" panose="02020603050405020304" pitchFamily="18" charset="0"/>
              </a:rPr>
              <a:t>information.</a:t>
            </a:r>
            <a:endParaRPr lang="zh-CN" altLang="en-US" sz="1200" dirty="0">
              <a:latin typeface="Times New Roman" panose="02020603050405020304" pitchFamily="18" charset="0"/>
              <a:cs typeface="Times New Roman" panose="02020603050405020304" pitchFamily="18" charset="0"/>
            </a:endParaRPr>
          </a:p>
        </p:txBody>
      </p:sp>
      <p:pic>
        <p:nvPicPr>
          <p:cNvPr id="9" name="图片 8" descr="图表, 饼图&#10;&#10;描述已自动生成">
            <a:extLst>
              <a:ext uri="{FF2B5EF4-FFF2-40B4-BE49-F238E27FC236}">
                <a16:creationId xmlns:a16="http://schemas.microsoft.com/office/drawing/2014/main" id="{4E60EE35-894C-7182-4D17-FC68987C3D66}"/>
              </a:ext>
            </a:extLst>
          </p:cNvPr>
          <p:cNvPicPr>
            <a:picLocks noChangeAspect="1"/>
          </p:cNvPicPr>
          <p:nvPr/>
        </p:nvPicPr>
        <p:blipFill>
          <a:blip r:embed="rId4">
            <a:alphaModFix/>
            <a:extLst>
              <a:ext uri="{BEBA8EAE-BF5A-486C-A8C5-ECC9F3942E4B}">
                <a14:imgProps xmlns:a14="http://schemas.microsoft.com/office/drawing/2010/main">
                  <a14:imgLayer r:embed="rId5">
                    <a14:imgEffect>
                      <a14:brightnessContrast bright="11000"/>
                    </a14:imgEffect>
                  </a14:imgLayer>
                </a14:imgProps>
              </a:ext>
            </a:extLst>
          </a:blip>
          <a:stretch>
            <a:fillRect/>
          </a:stretch>
        </p:blipFill>
        <p:spPr>
          <a:xfrm>
            <a:off x="5643580" y="3846174"/>
            <a:ext cx="3225153" cy="2734013"/>
          </a:xfrm>
          <a:prstGeom prst="rect">
            <a:avLst/>
          </a:prstGeom>
        </p:spPr>
      </p:pic>
      <p:sp>
        <p:nvSpPr>
          <p:cNvPr id="14" name="灯片编号占位符 4">
            <a:extLst>
              <a:ext uri="{FF2B5EF4-FFF2-40B4-BE49-F238E27FC236}">
                <a16:creationId xmlns:a16="http://schemas.microsoft.com/office/drawing/2014/main" id="{E445EC75-9594-C69F-9A03-9F302F874B86}"/>
              </a:ext>
            </a:extLst>
          </p:cNvPr>
          <p:cNvSpPr>
            <a:spLocks noGrp="1"/>
          </p:cNvSpPr>
          <p:nvPr>
            <p:ph type="sldNum" sz="quarter" idx="12"/>
          </p:nvPr>
        </p:nvSpPr>
        <p:spPr>
          <a:xfrm>
            <a:off x="6781800" y="6248400"/>
            <a:ext cx="1905000" cy="457200"/>
          </a:xfrm>
        </p:spPr>
        <p:txBody>
          <a:bodyPr/>
          <a:lstStyle/>
          <a:p>
            <a:fld id="{B864FAB7-6276-2E41-BBD5-1CB755227124}" type="slidenum">
              <a:rPr lang="en-US" altLang="zh-CN" smtClean="0"/>
              <a:pPr/>
              <a:t>5</a:t>
            </a:fld>
            <a:endParaRPr lang="en-US" altLang="zh-CN" dirty="0"/>
          </a:p>
        </p:txBody>
      </p:sp>
      <p:pic>
        <p:nvPicPr>
          <p:cNvPr id="5" name="屏幕录制2023-04-18 14.28.56_9C483B2F-C200-48B5-BF7D-766FF13E16B5.mp4">
            <a:hlinkClick r:id="" action="ppaction://media"/>
            <a:extLst>
              <a:ext uri="{FF2B5EF4-FFF2-40B4-BE49-F238E27FC236}">
                <a16:creationId xmlns:a16="http://schemas.microsoft.com/office/drawing/2014/main" id="{2C4C54BE-232B-69CC-17D4-6DB83AFA89AD}"/>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855980" y="1616707"/>
            <a:ext cx="4605667" cy="5097741"/>
          </a:xfrm>
          <a:prstGeom prst="rect">
            <a:avLst/>
          </a:prstGeom>
        </p:spPr>
      </p:pic>
    </p:spTree>
    <p:extLst>
      <p:ext uri="{BB962C8B-B14F-4D97-AF65-F5344CB8AC3E}">
        <p14:creationId xmlns:p14="http://schemas.microsoft.com/office/powerpoint/2010/main" val="17845340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1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FEFF2A-4C13-843E-6C45-86C5C391E65E}"/>
              </a:ext>
            </a:extLst>
          </p:cNvPr>
          <p:cNvSpPr>
            <a:spLocks noGrp="1"/>
          </p:cNvSpPr>
          <p:nvPr>
            <p:ph type="title"/>
          </p:nvPr>
        </p:nvSpPr>
        <p:spPr/>
        <p:txBody>
          <a:bodyPr/>
          <a:lstStyle/>
          <a:p>
            <a:r>
              <a:rPr kumimoji="1" lang="en-US" altLang="zh-CN" dirty="0"/>
              <a:t>Visualization</a:t>
            </a:r>
            <a:r>
              <a:rPr kumimoji="1" lang="zh-CN" altLang="en-US" dirty="0"/>
              <a:t> </a:t>
            </a:r>
          </a:p>
        </p:txBody>
      </p:sp>
      <p:sp>
        <p:nvSpPr>
          <p:cNvPr id="5" name="灯片编号占位符 4">
            <a:extLst>
              <a:ext uri="{FF2B5EF4-FFF2-40B4-BE49-F238E27FC236}">
                <a16:creationId xmlns:a16="http://schemas.microsoft.com/office/drawing/2014/main" id="{261DD2B8-D9B3-AA18-66D2-EA77D9AC40D1}"/>
              </a:ext>
            </a:extLst>
          </p:cNvPr>
          <p:cNvSpPr>
            <a:spLocks noGrp="1"/>
          </p:cNvSpPr>
          <p:nvPr>
            <p:ph type="sldNum" sz="quarter" idx="12"/>
          </p:nvPr>
        </p:nvSpPr>
        <p:spPr/>
        <p:txBody>
          <a:bodyPr/>
          <a:lstStyle/>
          <a:p>
            <a:fld id="{B864FAB7-6276-2E41-BBD5-1CB755227124}" type="slidenum">
              <a:rPr lang="en-US" altLang="zh-CN" smtClean="0"/>
              <a:pPr/>
              <a:t>6</a:t>
            </a:fld>
            <a:endParaRPr lang="en-US" altLang="zh-CN" dirty="0"/>
          </a:p>
        </p:txBody>
      </p:sp>
      <p:pic>
        <p:nvPicPr>
          <p:cNvPr id="9" name="图片 8" descr="图表, 折线图&#10;&#10;描述已自动生成">
            <a:extLst>
              <a:ext uri="{FF2B5EF4-FFF2-40B4-BE49-F238E27FC236}">
                <a16:creationId xmlns:a16="http://schemas.microsoft.com/office/drawing/2014/main" id="{AF694421-48A6-80BD-9B0B-467EE93CC8EF}"/>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8000"/>
                    </a14:imgEffect>
                  </a14:imgLayer>
                </a14:imgProps>
              </a:ext>
            </a:extLst>
          </a:blip>
          <a:stretch>
            <a:fillRect/>
          </a:stretch>
        </p:blipFill>
        <p:spPr>
          <a:xfrm>
            <a:off x="762000" y="1912190"/>
            <a:ext cx="4064643" cy="2185562"/>
          </a:xfrm>
          <a:prstGeom prst="rect">
            <a:avLst/>
          </a:prstGeom>
        </p:spPr>
      </p:pic>
      <p:sp>
        <p:nvSpPr>
          <p:cNvPr id="11" name="文本框 10">
            <a:extLst>
              <a:ext uri="{FF2B5EF4-FFF2-40B4-BE49-F238E27FC236}">
                <a16:creationId xmlns:a16="http://schemas.microsoft.com/office/drawing/2014/main" id="{860D006C-503B-E52C-3C95-68B01DCCAE99}"/>
              </a:ext>
            </a:extLst>
          </p:cNvPr>
          <p:cNvSpPr txBox="1"/>
          <p:nvPr/>
        </p:nvSpPr>
        <p:spPr>
          <a:xfrm>
            <a:off x="762000" y="4514867"/>
            <a:ext cx="8382000" cy="2308324"/>
          </a:xfrm>
          <a:prstGeom prst="rect">
            <a:avLst/>
          </a:prstGeom>
          <a:noFill/>
        </p:spPr>
        <p:txBody>
          <a:bodyPr wrap="square">
            <a:spAutoFit/>
          </a:bodyPr>
          <a:lstStyle/>
          <a:p>
            <a:r>
              <a:rPr lang="en" altLang="zh-CN" dirty="0">
                <a:latin typeface="Times New Roman" panose="02020603050405020304" pitchFamily="18" charset="0"/>
                <a:cs typeface="Times New Roman" panose="02020603050405020304" pitchFamily="18" charset="0"/>
              </a:rPr>
              <a:t>The static</a:t>
            </a:r>
            <a:r>
              <a:rPr lang="zh-CN" altLang="en-US" dirty="0">
                <a:latin typeface="Times New Roman" panose="02020603050405020304" pitchFamily="18" charset="0"/>
                <a:cs typeface="Times New Roman" panose="02020603050405020304" pitchFamily="18" charset="0"/>
              </a:rPr>
              <a:t> </a:t>
            </a:r>
            <a:r>
              <a:rPr lang="en" altLang="zh-CN" dirty="0">
                <a:latin typeface="Times New Roman" panose="02020603050405020304" pitchFamily="18" charset="0"/>
                <a:cs typeface="Times New Roman" panose="02020603050405020304" pitchFamily="18" charset="0"/>
              </a:rPr>
              <a:t>figure uses a grid-based graph with red arrows placed at the ends of the curve with the greatest variation, along with text legends to illustrate </a:t>
            </a:r>
            <a:r>
              <a:rPr lang="en-US" altLang="zh-CN" dirty="0">
                <a:latin typeface="Times New Roman" panose="02020603050405020304" pitchFamily="18" charset="0"/>
                <a:cs typeface="Times New Roman" panose="02020603050405020304" pitchFamily="18" charset="0"/>
              </a:rPr>
              <a:t>the</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reason</a:t>
            </a:r>
            <a:r>
              <a:rPr lang="zh-CN" altLang="en-US"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why</a:t>
            </a:r>
            <a:r>
              <a:rPr lang="en" altLang="zh-CN" dirty="0">
                <a:latin typeface="Times New Roman" panose="02020603050405020304" pitchFamily="18" charset="0"/>
                <a:cs typeface="Times New Roman" panose="02020603050405020304" pitchFamily="18" charset="0"/>
              </a:rPr>
              <a:t> </a:t>
            </a:r>
            <a:r>
              <a:rPr lang="en-US" altLang="zh-CN" dirty="0">
                <a:latin typeface="Times New Roman" panose="02020603050405020304" pitchFamily="18" charset="0"/>
                <a:cs typeface="Times New Roman" panose="02020603050405020304" pitchFamily="18" charset="0"/>
              </a:rPr>
              <a:t>fossil-fuel</a:t>
            </a:r>
            <a:r>
              <a:rPr lang="en" altLang="zh-CN" dirty="0">
                <a:latin typeface="Times New Roman" panose="02020603050405020304" pitchFamily="18" charset="0"/>
                <a:cs typeface="Times New Roman" panose="02020603050405020304" pitchFamily="18" charset="0"/>
              </a:rPr>
              <a:t> is dominant at a given stage</a:t>
            </a:r>
            <a:r>
              <a:rPr lang="en-US" altLang="zh-CN" dirty="0">
                <a:latin typeface="Times New Roman" panose="02020603050405020304" pitchFamily="18" charset="0"/>
                <a:cs typeface="Times New Roman" panose="02020603050405020304" pitchFamily="18" charset="0"/>
              </a:rPr>
              <a:t>.</a:t>
            </a:r>
            <a:endParaRPr lang="zh-CN" altLang="en-US" dirty="0">
              <a:latin typeface="Times New Roman" panose="02020603050405020304" pitchFamily="18" charset="0"/>
              <a:cs typeface="Times New Roman" panose="02020603050405020304" pitchFamily="18" charset="0"/>
            </a:endParaRPr>
          </a:p>
          <a:p>
            <a:endParaRPr lang="en-US" altLang="zh-CN" dirty="0">
              <a:latin typeface="Times New Roman" panose="02020603050405020304" pitchFamily="18" charset="0"/>
              <a:cs typeface="Times New Roman" panose="02020603050405020304" pitchFamily="18" charset="0"/>
            </a:endParaRPr>
          </a:p>
          <a:p>
            <a:r>
              <a:rPr lang="zh-CN" altLang="en-US" dirty="0">
                <a:latin typeface="Times New Roman" panose="02020603050405020304" pitchFamily="18" charset="0"/>
                <a:cs typeface="Times New Roman" panose="02020603050405020304" pitchFamily="18" charset="0"/>
              </a:rPr>
              <a:t>The global CO2 emissions started to increase from 1900 and literally skyrocketed from 1950 and it doesn’t look like it is halting. The incredible increase from 1900 is mainly because of industrialization and population growth.</a:t>
            </a:r>
            <a:endParaRPr lang="en-US" altLang="zh-CN" dirty="0">
              <a:latin typeface="Times New Roman" panose="02020603050405020304" pitchFamily="18" charset="0"/>
              <a:cs typeface="Times New Roman" panose="02020603050405020304" pitchFamily="18" charset="0"/>
            </a:endParaRPr>
          </a:p>
          <a:p>
            <a:endParaRPr lang="en-US" altLang="zh-CN" dirty="0">
              <a:latin typeface="Times New Roman" panose="02020603050405020304" pitchFamily="18" charset="0"/>
              <a:cs typeface="Times New Roman" panose="02020603050405020304" pitchFamily="18" charset="0"/>
            </a:endParaRPr>
          </a:p>
        </p:txBody>
      </p:sp>
      <p:pic>
        <p:nvPicPr>
          <p:cNvPr id="3" name="屏幕录制2023-04-19 04.15.27 2_9896FE59-D031-4737-834F-C3C646B72971.mp4">
            <a:hlinkClick r:id="" action="ppaction://media"/>
            <a:extLst>
              <a:ext uri="{FF2B5EF4-FFF2-40B4-BE49-F238E27FC236}">
                <a16:creationId xmlns:a16="http://schemas.microsoft.com/office/drawing/2014/main" id="{640D4BEC-7669-12D5-AF7C-761014215D27}"/>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953000" y="1912190"/>
            <a:ext cx="4191000" cy="2090406"/>
          </a:xfrm>
          <a:prstGeom prst="rect">
            <a:avLst/>
          </a:prstGeom>
        </p:spPr>
      </p:pic>
    </p:spTree>
    <p:extLst>
      <p:ext uri="{BB962C8B-B14F-4D97-AF65-F5344CB8AC3E}">
        <p14:creationId xmlns:p14="http://schemas.microsoft.com/office/powerpoint/2010/main" val="1836991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41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DB37194-A79B-91E1-C905-FB00B907ED06}"/>
              </a:ext>
            </a:extLst>
          </p:cNvPr>
          <p:cNvSpPr>
            <a:spLocks noGrp="1"/>
          </p:cNvSpPr>
          <p:nvPr>
            <p:ph type="title"/>
          </p:nvPr>
        </p:nvSpPr>
        <p:spPr/>
        <p:txBody>
          <a:bodyPr/>
          <a:lstStyle/>
          <a:p>
            <a:r>
              <a:rPr kumimoji="1" lang="en-US" altLang="zh-CN" dirty="0"/>
              <a:t>Visualization</a:t>
            </a:r>
            <a:endParaRPr kumimoji="1" lang="zh-CN" altLang="en-US" dirty="0"/>
          </a:p>
        </p:txBody>
      </p:sp>
      <p:sp>
        <p:nvSpPr>
          <p:cNvPr id="5" name="灯片编号占位符 4">
            <a:extLst>
              <a:ext uri="{FF2B5EF4-FFF2-40B4-BE49-F238E27FC236}">
                <a16:creationId xmlns:a16="http://schemas.microsoft.com/office/drawing/2014/main" id="{DFA76969-BBC6-E483-42CC-CDBB5582CA7B}"/>
              </a:ext>
            </a:extLst>
          </p:cNvPr>
          <p:cNvSpPr>
            <a:spLocks noGrp="1"/>
          </p:cNvSpPr>
          <p:nvPr>
            <p:ph type="sldNum" sz="quarter" idx="12"/>
          </p:nvPr>
        </p:nvSpPr>
        <p:spPr/>
        <p:txBody>
          <a:bodyPr/>
          <a:lstStyle/>
          <a:p>
            <a:fld id="{B864FAB7-6276-2E41-BBD5-1CB755227124}" type="slidenum">
              <a:rPr lang="en-US" altLang="zh-CN" smtClean="0"/>
              <a:pPr/>
              <a:t>7</a:t>
            </a:fld>
            <a:endParaRPr lang="en-US" altLang="zh-CN"/>
          </a:p>
        </p:txBody>
      </p:sp>
      <p:pic>
        <p:nvPicPr>
          <p:cNvPr id="7" name="图片 6" descr="图表, 条形图&#10;&#10;描述已自动生成">
            <a:extLst>
              <a:ext uri="{FF2B5EF4-FFF2-40B4-BE49-F238E27FC236}">
                <a16:creationId xmlns:a16="http://schemas.microsoft.com/office/drawing/2014/main" id="{FEA60849-03C5-CCC9-C68B-41170EC5E6F0}"/>
              </a:ext>
            </a:extLst>
          </p:cNvPr>
          <p:cNvPicPr>
            <a:picLocks noChangeAspect="1"/>
          </p:cNvPicPr>
          <p:nvPr/>
        </p:nvPicPr>
        <p:blipFill>
          <a:blip r:embed="rId4">
            <a:extLst>
              <a:ext uri="{BEBA8EAE-BF5A-486C-A8C5-ECC9F3942E4B}">
                <a14:imgProps xmlns:a14="http://schemas.microsoft.com/office/drawing/2010/main">
                  <a14:imgLayer r:embed="rId5">
                    <a14:imgEffect>
                      <a14:brightnessContrast bright="8000"/>
                    </a14:imgEffect>
                  </a14:imgLayer>
                </a14:imgProps>
              </a:ext>
            </a:extLst>
          </a:blip>
          <a:stretch>
            <a:fillRect/>
          </a:stretch>
        </p:blipFill>
        <p:spPr>
          <a:xfrm>
            <a:off x="762000" y="1771963"/>
            <a:ext cx="3578092" cy="1945014"/>
          </a:xfrm>
          <a:prstGeom prst="rect">
            <a:avLst/>
          </a:prstGeom>
        </p:spPr>
      </p:pic>
      <p:pic>
        <p:nvPicPr>
          <p:cNvPr id="9" name="图片 8" descr="图表, 条形图&#10;&#10;描述已自动生成">
            <a:extLst>
              <a:ext uri="{FF2B5EF4-FFF2-40B4-BE49-F238E27FC236}">
                <a16:creationId xmlns:a16="http://schemas.microsoft.com/office/drawing/2014/main" id="{9A941E04-C868-04A9-5B99-23640C053C02}"/>
              </a:ext>
            </a:extLst>
          </p:cNvPr>
          <p:cNvPicPr>
            <a:picLocks noChangeAspect="1"/>
          </p:cNvPicPr>
          <p:nvPr/>
        </p:nvPicPr>
        <p:blipFill>
          <a:blip r:embed="rId6">
            <a:extLst>
              <a:ext uri="{BEBA8EAE-BF5A-486C-A8C5-ECC9F3942E4B}">
                <a14:imgProps xmlns:a14="http://schemas.microsoft.com/office/drawing/2010/main">
                  <a14:imgLayer r:embed="rId7">
                    <a14:imgEffect>
                      <a14:brightnessContrast bright="8000"/>
                    </a14:imgEffect>
                  </a14:imgLayer>
                </a14:imgProps>
              </a:ext>
            </a:extLst>
          </a:blip>
          <a:stretch>
            <a:fillRect/>
          </a:stretch>
        </p:blipFill>
        <p:spPr>
          <a:xfrm>
            <a:off x="762001" y="4187534"/>
            <a:ext cx="3578092" cy="1836696"/>
          </a:xfrm>
          <a:prstGeom prst="rect">
            <a:avLst/>
          </a:prstGeom>
        </p:spPr>
      </p:pic>
      <p:sp>
        <p:nvSpPr>
          <p:cNvPr id="11" name="文本框 10">
            <a:extLst>
              <a:ext uri="{FF2B5EF4-FFF2-40B4-BE49-F238E27FC236}">
                <a16:creationId xmlns:a16="http://schemas.microsoft.com/office/drawing/2014/main" id="{F5E1A0F4-E78A-0F26-8DDC-23DB49523130}"/>
              </a:ext>
            </a:extLst>
          </p:cNvPr>
          <p:cNvSpPr txBox="1"/>
          <p:nvPr/>
        </p:nvSpPr>
        <p:spPr>
          <a:xfrm>
            <a:off x="5223143" y="1550444"/>
            <a:ext cx="3639007" cy="2554545"/>
          </a:xfrm>
          <a:prstGeom prst="rect">
            <a:avLst/>
          </a:prstGeom>
          <a:noFill/>
        </p:spPr>
        <p:txBody>
          <a:bodyPr wrap="square">
            <a:spAutoFit/>
          </a:bodyPr>
          <a:lstStyle/>
          <a:p>
            <a:r>
              <a:rPr lang="zh-CN" altLang="en-US" sz="1600" dirty="0">
                <a:latin typeface="Times New Roman" panose="02020603050405020304" pitchFamily="18" charset="0"/>
                <a:cs typeface="Times New Roman" panose="02020603050405020304" pitchFamily="18" charset="0"/>
              </a:rPr>
              <a:t>Two separate vertical bars are used to represent the 10 countries with the largest and smallest total emissions since 1990 </a:t>
            </a:r>
            <a:r>
              <a:rPr lang="en-US" altLang="zh-CN" sz="1600" dirty="0">
                <a:latin typeface="Times New Roman" panose="02020603050405020304" pitchFamily="18" charset="0"/>
                <a:cs typeface="Times New Roman" panose="02020603050405020304" pitchFamily="18" charset="0"/>
              </a:rPr>
              <a:t>respectively</a:t>
            </a:r>
            <a:r>
              <a:rPr lang="zh-CN" altLang="en-US" sz="1600" dirty="0">
                <a:latin typeface="Times New Roman" panose="02020603050405020304" pitchFamily="18" charset="0"/>
                <a:cs typeface="Times New Roman" panose="02020603050405020304" pitchFamily="18" charset="0"/>
              </a:rPr>
              <a:t>, and since red and green colors represent an increase and a decrease respectively in common sense, the use of red and green contrast can enhance the perception</a:t>
            </a:r>
            <a:r>
              <a:rPr lang="en-US" altLang="zh-CN" sz="1600" dirty="0">
                <a:latin typeface="Times New Roman" panose="02020603050405020304" pitchFamily="18" charset="0"/>
                <a:cs typeface="Times New Roman" panose="02020603050405020304" pitchFamily="18" charset="0"/>
              </a:rPr>
              <a:t>.</a:t>
            </a:r>
          </a:p>
          <a:p>
            <a:r>
              <a:rPr lang="en" altLang="zh-CN" sz="1600" dirty="0">
                <a:latin typeface="Times New Roman" panose="02020603050405020304" pitchFamily="18" charset="0"/>
                <a:cs typeface="Times New Roman" panose="02020603050405020304" pitchFamily="18" charset="0"/>
              </a:rPr>
              <a:t>The same sorting is used for both high and low to give a consistent look and feel</a:t>
            </a:r>
            <a:r>
              <a:rPr lang="en-US" altLang="zh-CN" sz="1600" dirty="0">
                <a:latin typeface="Times New Roman" panose="02020603050405020304" pitchFamily="18" charset="0"/>
                <a:cs typeface="Times New Roman" panose="02020603050405020304" pitchFamily="18" charset="0"/>
              </a:rPr>
              <a:t>.</a:t>
            </a:r>
            <a:endParaRPr lang="zh-CN" altLang="en-US" sz="1600" dirty="0">
              <a:latin typeface="Times New Roman" panose="02020603050405020304" pitchFamily="18" charset="0"/>
              <a:cs typeface="Times New Roman" panose="02020603050405020304" pitchFamily="18" charset="0"/>
            </a:endParaRPr>
          </a:p>
        </p:txBody>
      </p:sp>
      <p:cxnSp>
        <p:nvCxnSpPr>
          <p:cNvPr id="13" name="曲线连接符 12">
            <a:extLst>
              <a:ext uri="{FF2B5EF4-FFF2-40B4-BE49-F238E27FC236}">
                <a16:creationId xmlns:a16="http://schemas.microsoft.com/office/drawing/2014/main" id="{48ED8C45-9A4D-3571-C846-047ABC2AD5FF}"/>
              </a:ext>
            </a:extLst>
          </p:cNvPr>
          <p:cNvCxnSpPr>
            <a:cxnSpLocks/>
            <a:stCxn id="7" idx="3"/>
            <a:endCxn id="9" idx="3"/>
          </p:cNvCxnSpPr>
          <p:nvPr/>
        </p:nvCxnSpPr>
        <p:spPr>
          <a:xfrm>
            <a:off x="4340092" y="2744470"/>
            <a:ext cx="1" cy="2361412"/>
          </a:xfrm>
          <a:prstGeom prst="curvedConnector3">
            <a:avLst>
              <a:gd name="adj1" fmla="val 22860100000"/>
            </a:avLst>
          </a:prstGeom>
          <a:ln w="44450">
            <a:headEnd type="triangle"/>
            <a:tailEnd type="triangle"/>
          </a:ln>
        </p:spPr>
        <p:style>
          <a:lnRef idx="1">
            <a:schemeClr val="accent1"/>
          </a:lnRef>
          <a:fillRef idx="0">
            <a:schemeClr val="accent1"/>
          </a:fillRef>
          <a:effectRef idx="0">
            <a:schemeClr val="accent1"/>
          </a:effectRef>
          <a:fontRef idx="minor">
            <a:schemeClr val="tx1"/>
          </a:fontRef>
        </p:style>
      </p:cxnSp>
      <p:pic>
        <p:nvPicPr>
          <p:cNvPr id="3" name="屏幕录制2023-04-19 04.55.46 2_E56DD363-C295-460C-AF89-1DF2534361EB.mp4">
            <a:hlinkClick r:id="" action="ppaction://media"/>
            <a:extLst>
              <a:ext uri="{FF2B5EF4-FFF2-40B4-BE49-F238E27FC236}">
                <a16:creationId xmlns:a16="http://schemas.microsoft.com/office/drawing/2014/main" id="{A12A910F-6B33-340F-4858-08C442C74780}"/>
              </a:ext>
            </a:extLst>
          </p:cNvPr>
          <p:cNvPicPr>
            <a:picLocks noChangeAspect="1"/>
          </p:cNvPicPr>
          <p:nvPr>
            <a:videoFile r:link="rId2"/>
            <p:extLst>
              <p:ext uri="{DAA4B4D4-6D71-4841-9C94-3DE7FCFB9230}">
                <p14:media xmlns:p14="http://schemas.microsoft.com/office/powerpoint/2010/main" r:embed="rId1"/>
              </p:ext>
            </p:extLst>
          </p:nvPr>
        </p:nvPicPr>
        <p:blipFill>
          <a:blip r:embed="rId8"/>
          <a:stretch>
            <a:fillRect/>
          </a:stretch>
        </p:blipFill>
        <p:spPr>
          <a:xfrm>
            <a:off x="4714381" y="4234620"/>
            <a:ext cx="4134838" cy="2075315"/>
          </a:xfrm>
          <a:prstGeom prst="rect">
            <a:avLst/>
          </a:prstGeom>
        </p:spPr>
      </p:pic>
    </p:spTree>
    <p:extLst>
      <p:ext uri="{BB962C8B-B14F-4D97-AF65-F5344CB8AC3E}">
        <p14:creationId xmlns:p14="http://schemas.microsoft.com/office/powerpoint/2010/main" val="9054620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5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656241E-BE55-AE98-DBB2-20C395932D28}"/>
              </a:ext>
            </a:extLst>
          </p:cNvPr>
          <p:cNvSpPr>
            <a:spLocks noGrp="1"/>
          </p:cNvSpPr>
          <p:nvPr>
            <p:ph type="title"/>
          </p:nvPr>
        </p:nvSpPr>
        <p:spPr/>
        <p:txBody>
          <a:bodyPr/>
          <a:lstStyle/>
          <a:p>
            <a:r>
              <a:rPr kumimoji="1" lang="en-US" altLang="zh-CN" dirty="0"/>
              <a:t>Visualization</a:t>
            </a:r>
            <a:endParaRPr kumimoji="1" lang="zh-CN" altLang="en-US" dirty="0"/>
          </a:p>
        </p:txBody>
      </p:sp>
      <p:sp>
        <p:nvSpPr>
          <p:cNvPr id="5" name="灯片编号占位符 4">
            <a:extLst>
              <a:ext uri="{FF2B5EF4-FFF2-40B4-BE49-F238E27FC236}">
                <a16:creationId xmlns:a16="http://schemas.microsoft.com/office/drawing/2014/main" id="{48E267AF-CACD-0096-E12F-5E1955654A6F}"/>
              </a:ext>
            </a:extLst>
          </p:cNvPr>
          <p:cNvSpPr>
            <a:spLocks noGrp="1"/>
          </p:cNvSpPr>
          <p:nvPr>
            <p:ph type="sldNum" sz="quarter" idx="12"/>
          </p:nvPr>
        </p:nvSpPr>
        <p:spPr/>
        <p:txBody>
          <a:bodyPr/>
          <a:lstStyle/>
          <a:p>
            <a:fld id="{B864FAB7-6276-2E41-BBD5-1CB755227124}" type="slidenum">
              <a:rPr lang="en-US" altLang="zh-CN" smtClean="0"/>
              <a:pPr/>
              <a:t>8</a:t>
            </a:fld>
            <a:endParaRPr lang="en-US" altLang="zh-CN"/>
          </a:p>
        </p:txBody>
      </p:sp>
      <p:pic>
        <p:nvPicPr>
          <p:cNvPr id="7" name="图片 6" descr="图表, 折线图&#10;&#10;描述已自动生成">
            <a:extLst>
              <a:ext uri="{FF2B5EF4-FFF2-40B4-BE49-F238E27FC236}">
                <a16:creationId xmlns:a16="http://schemas.microsoft.com/office/drawing/2014/main" id="{D6424F64-93F4-2444-A10A-0BC28E372F04}"/>
              </a:ext>
            </a:extLst>
          </p:cNvPr>
          <p:cNvPicPr>
            <a:picLocks noChangeAspect="1"/>
          </p:cNvPicPr>
          <p:nvPr/>
        </p:nvPicPr>
        <p:blipFill>
          <a:blip r:embed="rId2"/>
          <a:stretch>
            <a:fillRect/>
          </a:stretch>
        </p:blipFill>
        <p:spPr>
          <a:xfrm>
            <a:off x="1147762" y="1682423"/>
            <a:ext cx="6848475" cy="3268851"/>
          </a:xfrm>
          <a:prstGeom prst="rect">
            <a:avLst/>
          </a:prstGeom>
        </p:spPr>
      </p:pic>
      <p:sp>
        <p:nvSpPr>
          <p:cNvPr id="9" name="文本框 8">
            <a:extLst>
              <a:ext uri="{FF2B5EF4-FFF2-40B4-BE49-F238E27FC236}">
                <a16:creationId xmlns:a16="http://schemas.microsoft.com/office/drawing/2014/main" id="{1140DD29-CA3E-3520-2342-5E53A69A22C6}"/>
              </a:ext>
            </a:extLst>
          </p:cNvPr>
          <p:cNvSpPr txBox="1"/>
          <p:nvPr/>
        </p:nvSpPr>
        <p:spPr>
          <a:xfrm>
            <a:off x="649605" y="4999672"/>
            <a:ext cx="8149590" cy="1600438"/>
          </a:xfrm>
          <a:prstGeom prst="rect">
            <a:avLst/>
          </a:prstGeom>
          <a:noFill/>
        </p:spPr>
        <p:txBody>
          <a:bodyPr wrap="square">
            <a:spAutoFit/>
          </a:bodyPr>
          <a:lstStyle/>
          <a:p>
            <a:r>
              <a:rPr lang="en-US" altLang="zh-CN" sz="1400" dirty="0">
                <a:latin typeface="Times New Roman" panose="02020603050405020304" pitchFamily="18" charset="0"/>
                <a:cs typeface="Times New Roman" panose="02020603050405020304" pitchFamily="18" charset="0"/>
              </a:rPr>
              <a:t>Here, the left and right line graphs show the trend of annual net and annual average emissions over time for the five countries. The same method of labeling with text narrative is used to illustrate the special slopes.</a:t>
            </a:r>
          </a:p>
          <a:p>
            <a:endParaRPr lang="en-US" altLang="zh-CN" sz="1400" dirty="0">
              <a:latin typeface="Times New Roman" panose="02020603050405020304" pitchFamily="18" charset="0"/>
              <a:cs typeface="Times New Roman" panose="02020603050405020304" pitchFamily="18" charset="0"/>
            </a:endParaRPr>
          </a:p>
          <a:p>
            <a:r>
              <a:rPr lang="zh-CN" altLang="en-US" sz="1400" dirty="0">
                <a:latin typeface="Times New Roman" panose="02020603050405020304" pitchFamily="18" charset="0"/>
                <a:cs typeface="Times New Roman" panose="02020603050405020304" pitchFamily="18" charset="0"/>
              </a:rPr>
              <a:t>We can see that U</a:t>
            </a:r>
            <a:r>
              <a:rPr lang="en-US" altLang="zh-CN" sz="1400" dirty="0">
                <a:latin typeface="Times New Roman" panose="02020603050405020304" pitchFamily="18" charset="0"/>
                <a:cs typeface="Times New Roman" panose="02020603050405020304" pitchFamily="18" charset="0"/>
              </a:rPr>
              <a:t>S</a:t>
            </a:r>
            <a:r>
              <a:rPr lang="zh-CN" altLang="en-US" sz="1400" dirty="0">
                <a:latin typeface="Times New Roman" panose="02020603050405020304" pitchFamily="18" charset="0"/>
                <a:cs typeface="Times New Roman" panose="02020603050405020304" pitchFamily="18" charset="0"/>
              </a:rPr>
              <a:t> has been the leading emitter till 2005. They have stabilized their emissions in this century.Whereas for China, the emissions started to skyrocket from 2000. Japan and Russia also seem to have stabilized their emissions</a:t>
            </a:r>
            <a:r>
              <a:rPr lang="en-US" altLang="zh-CN" sz="1400" dirty="0">
                <a:latin typeface="Times New Roman" panose="02020603050405020304" pitchFamily="18" charset="0"/>
                <a:cs typeface="Times New Roman" panose="02020603050405020304" pitchFamily="18" charset="0"/>
              </a:rPr>
              <a:t>.</a:t>
            </a:r>
            <a:r>
              <a:rPr lang="zh-CN" altLang="en-US" sz="1400" dirty="0">
                <a:latin typeface="Times New Roman" panose="02020603050405020304" pitchFamily="18" charset="0"/>
                <a:cs typeface="Times New Roman" panose="02020603050405020304" pitchFamily="18" charset="0"/>
              </a:rPr>
              <a:t> </a:t>
            </a:r>
            <a:r>
              <a:rPr lang="en" altLang="zh-CN" sz="1400" dirty="0">
                <a:latin typeface="Times New Roman" panose="02020603050405020304" pitchFamily="18" charset="0"/>
                <a:cs typeface="Times New Roman" panose="02020603050405020304" pitchFamily="18" charset="0"/>
              </a:rPr>
              <a:t>The grid uses a square to make the growth and year interval ratio consistent and more harmonious in appearance</a:t>
            </a:r>
            <a:r>
              <a:rPr lang="en-US" altLang="zh-CN" sz="1400">
                <a:latin typeface="Times New Roman" panose="02020603050405020304" pitchFamily="18" charset="0"/>
                <a:cs typeface="Times New Roman" panose="02020603050405020304" pitchFamily="18" charset="0"/>
              </a:rPr>
              <a:t>.</a:t>
            </a:r>
            <a:endParaRPr lang="zh-CN" altLang="en-US" sz="14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181399380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995A475-2E4C-8E95-B481-FD69E4E4B54E}"/>
              </a:ext>
            </a:extLst>
          </p:cNvPr>
          <p:cNvSpPr>
            <a:spLocks noGrp="1"/>
          </p:cNvSpPr>
          <p:nvPr>
            <p:ph type="title"/>
          </p:nvPr>
        </p:nvSpPr>
        <p:spPr/>
        <p:txBody>
          <a:bodyPr/>
          <a:lstStyle/>
          <a:p>
            <a:r>
              <a:rPr kumimoji="1" lang="en-US" altLang="zh-CN" dirty="0"/>
              <a:t>Visualization</a:t>
            </a:r>
            <a:endParaRPr kumimoji="1" lang="zh-CN" altLang="en-US" dirty="0"/>
          </a:p>
        </p:txBody>
      </p:sp>
      <p:sp>
        <p:nvSpPr>
          <p:cNvPr id="5" name="灯片编号占位符 4">
            <a:extLst>
              <a:ext uri="{FF2B5EF4-FFF2-40B4-BE49-F238E27FC236}">
                <a16:creationId xmlns:a16="http://schemas.microsoft.com/office/drawing/2014/main" id="{47198028-CC0A-BC78-4786-B6FEEA95D335}"/>
              </a:ext>
            </a:extLst>
          </p:cNvPr>
          <p:cNvSpPr>
            <a:spLocks noGrp="1"/>
          </p:cNvSpPr>
          <p:nvPr>
            <p:ph type="sldNum" sz="quarter" idx="12"/>
          </p:nvPr>
        </p:nvSpPr>
        <p:spPr/>
        <p:txBody>
          <a:bodyPr/>
          <a:lstStyle/>
          <a:p>
            <a:fld id="{B864FAB7-6276-2E41-BBD5-1CB755227124}" type="slidenum">
              <a:rPr lang="en-US" altLang="zh-CN" smtClean="0"/>
              <a:pPr/>
              <a:t>9</a:t>
            </a:fld>
            <a:endParaRPr lang="en-US" altLang="zh-CN"/>
          </a:p>
        </p:txBody>
      </p:sp>
      <p:pic>
        <p:nvPicPr>
          <p:cNvPr id="7" name="图片 6" descr="地图&#10;&#10;描述已自动生成">
            <a:extLst>
              <a:ext uri="{FF2B5EF4-FFF2-40B4-BE49-F238E27FC236}">
                <a16:creationId xmlns:a16="http://schemas.microsoft.com/office/drawing/2014/main" id="{CE9B0992-449F-BA01-0948-AE9422E3060B}"/>
              </a:ext>
            </a:extLst>
          </p:cNvPr>
          <p:cNvPicPr>
            <a:picLocks noChangeAspect="1"/>
          </p:cNvPicPr>
          <p:nvPr/>
        </p:nvPicPr>
        <p:blipFill rotWithShape="1">
          <a:blip r:embed="rId4"/>
          <a:srcRect l="8023" t="12595" b="16487"/>
          <a:stretch/>
        </p:blipFill>
        <p:spPr>
          <a:xfrm>
            <a:off x="877845" y="1655806"/>
            <a:ext cx="3730645" cy="1773194"/>
          </a:xfrm>
          <a:prstGeom prst="rect">
            <a:avLst/>
          </a:prstGeom>
        </p:spPr>
      </p:pic>
      <p:pic>
        <p:nvPicPr>
          <p:cNvPr id="11" name="图片 10" descr="图形用户界面&#10;&#10;描述已自动生成">
            <a:extLst>
              <a:ext uri="{FF2B5EF4-FFF2-40B4-BE49-F238E27FC236}">
                <a16:creationId xmlns:a16="http://schemas.microsoft.com/office/drawing/2014/main" id="{BCD366B8-B8E5-B324-6C8C-15354D7FF7A1}"/>
              </a:ext>
            </a:extLst>
          </p:cNvPr>
          <p:cNvPicPr>
            <a:picLocks noChangeAspect="1"/>
          </p:cNvPicPr>
          <p:nvPr/>
        </p:nvPicPr>
        <p:blipFill rotWithShape="1">
          <a:blip r:embed="rId5"/>
          <a:srcRect l="5217" t="10865"/>
          <a:stretch/>
        </p:blipFill>
        <p:spPr>
          <a:xfrm>
            <a:off x="4608490" y="1693177"/>
            <a:ext cx="4393685" cy="2547036"/>
          </a:xfrm>
          <a:prstGeom prst="rect">
            <a:avLst/>
          </a:prstGeom>
        </p:spPr>
      </p:pic>
      <p:sp>
        <p:nvSpPr>
          <p:cNvPr id="13" name="文本框 12">
            <a:extLst>
              <a:ext uri="{FF2B5EF4-FFF2-40B4-BE49-F238E27FC236}">
                <a16:creationId xmlns:a16="http://schemas.microsoft.com/office/drawing/2014/main" id="{6C96C46A-F516-15FE-BEBE-3D636BCE32C3}"/>
              </a:ext>
            </a:extLst>
          </p:cNvPr>
          <p:cNvSpPr txBox="1"/>
          <p:nvPr/>
        </p:nvSpPr>
        <p:spPr>
          <a:xfrm>
            <a:off x="4608490" y="4236742"/>
            <a:ext cx="4572000" cy="2400657"/>
          </a:xfrm>
          <a:prstGeom prst="rect">
            <a:avLst/>
          </a:prstGeom>
          <a:noFill/>
        </p:spPr>
        <p:txBody>
          <a:bodyPr wrap="square">
            <a:spAutoFit/>
          </a:bodyPr>
          <a:lstStyle/>
          <a:p>
            <a:r>
              <a:rPr lang="zh-CN" altLang="en-US" sz="1200" dirty="0">
                <a:latin typeface="Times New Roman" panose="02020603050405020304" pitchFamily="18" charset="0"/>
                <a:cs typeface="Times New Roman" panose="02020603050405020304" pitchFamily="18" charset="0"/>
              </a:rPr>
              <a:t>The total amount of emissions and the percentage of choropleth are plotted separately, each of which can be viewed by freely dragging the map with the mouse. Thermodynamic color representation is used, and a timeline can be dragged at the bottom of the graph to observe the color changes.</a:t>
            </a:r>
            <a:endParaRPr lang="en-US" altLang="zh-CN" sz="1200" dirty="0">
              <a:latin typeface="Times New Roman" panose="02020603050405020304" pitchFamily="18" charset="0"/>
              <a:cs typeface="Times New Roman" panose="02020603050405020304" pitchFamily="18" charset="0"/>
            </a:endParaRPr>
          </a:p>
          <a:p>
            <a:endParaRPr lang="en-US" altLang="zh-CN" sz="1200" dirty="0">
              <a:latin typeface="Times New Roman" panose="02020603050405020304" pitchFamily="18" charset="0"/>
              <a:cs typeface="Times New Roman" panose="02020603050405020304" pitchFamily="18" charset="0"/>
            </a:endParaRPr>
          </a:p>
          <a:p>
            <a:r>
              <a:rPr lang="en" altLang="zh-CN" sz="1200" dirty="0">
                <a:latin typeface="Times New Roman" panose="02020603050405020304" pitchFamily="18" charset="0"/>
                <a:cs typeface="Times New Roman" panose="02020603050405020304" pitchFamily="18" charset="0"/>
              </a:rPr>
              <a:t>The unit height and gradient color will be automatically increased when the current maximum emission exceeds the maximum value on the right. Clicking the play button the time bar will automatically start and each area will change color dynamically. Of course, the area where the mouse is located will show the exact emission value</a:t>
            </a:r>
            <a:r>
              <a:rPr lang="en-US" altLang="zh-CN" sz="1200" dirty="0">
                <a:latin typeface="Times New Roman" panose="02020603050405020304" pitchFamily="18" charset="0"/>
                <a:cs typeface="Times New Roman" panose="02020603050405020304" pitchFamily="18" charset="0"/>
              </a:rPr>
              <a:t>.</a:t>
            </a:r>
            <a:endParaRPr lang="en" altLang="zh-CN" sz="1200" dirty="0">
              <a:latin typeface="Times New Roman" panose="02020603050405020304" pitchFamily="18" charset="0"/>
              <a:cs typeface="Times New Roman" panose="02020603050405020304" pitchFamily="18" charset="0"/>
            </a:endParaRPr>
          </a:p>
          <a:p>
            <a:endParaRPr lang="zh-CN" altLang="en-US" dirty="0">
              <a:latin typeface="Times New Roman" panose="02020603050405020304" pitchFamily="18" charset="0"/>
              <a:cs typeface="Times New Roman" panose="02020603050405020304" pitchFamily="18" charset="0"/>
            </a:endParaRPr>
          </a:p>
        </p:txBody>
      </p:sp>
      <p:pic>
        <p:nvPicPr>
          <p:cNvPr id="4" name="22_9CA48BEE-2213-44F7-A9BF-EBB2F8B07E7F.mp4">
            <a:hlinkClick r:id="" action="ppaction://media"/>
            <a:extLst>
              <a:ext uri="{FF2B5EF4-FFF2-40B4-BE49-F238E27FC236}">
                <a16:creationId xmlns:a16="http://schemas.microsoft.com/office/drawing/2014/main" id="{11421719-82B6-11D2-3391-C72AAE1C34B6}"/>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700890" y="3880893"/>
            <a:ext cx="3907600" cy="2217698"/>
          </a:xfrm>
          <a:prstGeom prst="rect">
            <a:avLst/>
          </a:prstGeom>
        </p:spPr>
      </p:pic>
    </p:spTree>
    <p:extLst>
      <p:ext uri="{BB962C8B-B14F-4D97-AF65-F5344CB8AC3E}">
        <p14:creationId xmlns:p14="http://schemas.microsoft.com/office/powerpoint/2010/main" val="7188544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13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ags/tag1.xml><?xml version="1.0" encoding="utf-8"?>
<p:tagLst xmlns:a="http://schemas.openxmlformats.org/drawingml/2006/main" xmlns:r="http://schemas.openxmlformats.org/officeDocument/2006/relationships" xmlns:p="http://schemas.openxmlformats.org/presentationml/2006/main">
  <p:tag name="TIMING" val="|13.8|6.1|10.7|8.3|5.8|6.1|0.|3.3|0."/>
</p:tagLst>
</file>

<file path=ppt/tags/tag2.xml><?xml version="1.0" encoding="utf-8"?>
<p:tagLst xmlns:a="http://schemas.openxmlformats.org/drawingml/2006/main" xmlns:r="http://schemas.openxmlformats.org/officeDocument/2006/relationships" xmlns:p="http://schemas.openxmlformats.org/presentationml/2006/main">
  <p:tag name="TIMING" val="|13.8|6.1|10.7|8.3|5.8|6.1|0.|3.3|0."/>
</p:tagLst>
</file>

<file path=ppt/theme/theme1.xml><?xml version="1.0" encoding="utf-8"?>
<a:theme xmlns:a="http://schemas.openxmlformats.org/drawingml/2006/main" name="Layers">
  <a:themeElements>
    <a:clrScheme name="Layers 11">
      <a:dk1>
        <a:srgbClr val="000000"/>
      </a:dk1>
      <a:lt1>
        <a:srgbClr val="FFFFFF"/>
      </a:lt1>
      <a:dk2>
        <a:srgbClr val="990000"/>
      </a:dk2>
      <a:lt2>
        <a:srgbClr val="999966"/>
      </a:lt2>
      <a:accent1>
        <a:srgbClr val="CCCCCC"/>
      </a:accent1>
      <a:accent2>
        <a:srgbClr val="CCCC66"/>
      </a:accent2>
      <a:accent3>
        <a:srgbClr val="FFFFFF"/>
      </a:accent3>
      <a:accent4>
        <a:srgbClr val="000000"/>
      </a:accent4>
      <a:accent5>
        <a:srgbClr val="E2E2E2"/>
      </a:accent5>
      <a:accent6>
        <a:srgbClr val="B9B95C"/>
      </a:accent6>
      <a:hlink>
        <a:srgbClr val="666699"/>
      </a:hlink>
      <a:folHlink>
        <a:srgbClr val="CCCC99"/>
      </a:folHlink>
    </a:clrScheme>
    <a:fontScheme name="Layers">
      <a:majorFont>
        <a:latin typeface="Garamond"/>
        <a:ea typeface=""/>
        <a:cs typeface=""/>
      </a:majorFont>
      <a:minorFont>
        <a:latin typeface="Century Gothic"/>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raClrScheme>
      <a:clrScheme name="Layers 1">
        <a:dk1>
          <a:srgbClr val="993300"/>
        </a:dk1>
        <a:lt1>
          <a:srgbClr val="CCCCCC"/>
        </a:lt1>
        <a:dk2>
          <a:srgbClr val="000000"/>
        </a:dk2>
        <a:lt2>
          <a:srgbClr val="FFFFFF"/>
        </a:lt2>
        <a:accent1>
          <a:srgbClr val="576F2B"/>
        </a:accent1>
        <a:accent2>
          <a:srgbClr val="666699"/>
        </a:accent2>
        <a:accent3>
          <a:srgbClr val="AAAAAA"/>
        </a:accent3>
        <a:accent4>
          <a:srgbClr val="AEAEAE"/>
        </a:accent4>
        <a:accent5>
          <a:srgbClr val="B4BBAC"/>
        </a:accent5>
        <a:accent6>
          <a:srgbClr val="5C5C8A"/>
        </a:accent6>
        <a:hlink>
          <a:srgbClr val="993300"/>
        </a:hlink>
        <a:folHlink>
          <a:srgbClr val="CC9900"/>
        </a:folHlink>
      </a:clrScheme>
      <a:clrMap bg1="dk2" tx1="lt1" bg2="dk1" tx2="lt2" accent1="accent1" accent2="accent2" accent3="accent3" accent4="accent4" accent5="accent5" accent6="accent6" hlink="hlink" folHlink="folHlink"/>
    </a:extraClrScheme>
    <a:extraClrScheme>
      <a:clrScheme name="Layers 2">
        <a:dk1>
          <a:srgbClr val="993300"/>
        </a:dk1>
        <a:lt1>
          <a:srgbClr val="CCCCCC"/>
        </a:lt1>
        <a:dk2>
          <a:srgbClr val="330000"/>
        </a:dk2>
        <a:lt2>
          <a:srgbClr val="FFFFFF"/>
        </a:lt2>
        <a:accent1>
          <a:srgbClr val="996633"/>
        </a:accent1>
        <a:accent2>
          <a:srgbClr val="FF0000"/>
        </a:accent2>
        <a:accent3>
          <a:srgbClr val="ADAAAA"/>
        </a:accent3>
        <a:accent4>
          <a:srgbClr val="AEAEAE"/>
        </a:accent4>
        <a:accent5>
          <a:srgbClr val="CAB8AD"/>
        </a:accent5>
        <a:accent6>
          <a:srgbClr val="E70000"/>
        </a:accent6>
        <a:hlink>
          <a:srgbClr val="FF3300"/>
        </a:hlink>
        <a:folHlink>
          <a:srgbClr val="CC9933"/>
        </a:folHlink>
      </a:clrScheme>
      <a:clrMap bg1="dk2" tx1="lt1" bg2="dk1" tx2="lt2" accent1="accent1" accent2="accent2" accent3="accent3" accent4="accent4" accent5="accent5" accent6="accent6" hlink="hlink" folHlink="folHlink"/>
    </a:extraClrScheme>
    <a:extraClrScheme>
      <a:clrScheme name="Layers 3">
        <a:dk1>
          <a:srgbClr val="79788A"/>
        </a:dk1>
        <a:lt1>
          <a:srgbClr val="FFFFFF"/>
        </a:lt1>
        <a:dk2>
          <a:srgbClr val="21203C"/>
        </a:dk2>
        <a:lt2>
          <a:srgbClr val="FFFFCC"/>
        </a:lt2>
        <a:accent1>
          <a:srgbClr val="476077"/>
        </a:accent1>
        <a:accent2>
          <a:srgbClr val="676C5A"/>
        </a:accent2>
        <a:accent3>
          <a:srgbClr val="ABABAF"/>
        </a:accent3>
        <a:accent4>
          <a:srgbClr val="DADADA"/>
        </a:accent4>
        <a:accent5>
          <a:srgbClr val="B1B6BD"/>
        </a:accent5>
        <a:accent6>
          <a:srgbClr val="5D6151"/>
        </a:accent6>
        <a:hlink>
          <a:srgbClr val="666699"/>
        </a:hlink>
        <a:folHlink>
          <a:srgbClr val="8CB0A2"/>
        </a:folHlink>
      </a:clrScheme>
      <a:clrMap bg1="dk2" tx1="lt1" bg2="dk1" tx2="lt2" accent1="accent1" accent2="accent2" accent3="accent3" accent4="accent4" accent5="accent5" accent6="accent6" hlink="hlink" folHlink="folHlink"/>
    </a:extraClrScheme>
    <a:extraClrScheme>
      <a:clrScheme name="Layers 4">
        <a:dk1>
          <a:srgbClr val="455B41"/>
        </a:dk1>
        <a:lt1>
          <a:srgbClr val="FFFFCC"/>
        </a:lt1>
        <a:dk2>
          <a:srgbClr val="79A994"/>
        </a:dk2>
        <a:lt2>
          <a:srgbClr val="FFFFCC"/>
        </a:lt2>
        <a:accent1>
          <a:srgbClr val="517087"/>
        </a:accent1>
        <a:accent2>
          <a:srgbClr val="666699"/>
        </a:accent2>
        <a:accent3>
          <a:srgbClr val="BED1C8"/>
        </a:accent3>
        <a:accent4>
          <a:srgbClr val="DADAAE"/>
        </a:accent4>
        <a:accent5>
          <a:srgbClr val="B3BBC3"/>
        </a:accent5>
        <a:accent6>
          <a:srgbClr val="5C5C8A"/>
        </a:accent6>
        <a:hlink>
          <a:srgbClr val="993300"/>
        </a:hlink>
        <a:folHlink>
          <a:srgbClr val="A4AF6B"/>
        </a:folHlink>
      </a:clrScheme>
      <a:clrMap bg1="dk2" tx1="lt1" bg2="dk1" tx2="lt2" accent1="accent1" accent2="accent2" accent3="accent3" accent4="accent4" accent5="accent5" accent6="accent6" hlink="hlink" folHlink="folHlink"/>
    </a:extraClrScheme>
    <a:extraClrScheme>
      <a:clrScheme name="Layers 5">
        <a:dk1>
          <a:srgbClr val="330000"/>
        </a:dk1>
        <a:lt1>
          <a:srgbClr val="FF9900"/>
        </a:lt1>
        <a:dk2>
          <a:srgbClr val="FFFFFF"/>
        </a:dk2>
        <a:lt2>
          <a:srgbClr val="8B3111"/>
        </a:lt2>
        <a:accent1>
          <a:srgbClr val="DD6D07"/>
        </a:accent1>
        <a:accent2>
          <a:srgbClr val="CC9900"/>
        </a:accent2>
        <a:accent3>
          <a:srgbClr val="FFCAAA"/>
        </a:accent3>
        <a:accent4>
          <a:srgbClr val="2A0000"/>
        </a:accent4>
        <a:accent5>
          <a:srgbClr val="EBBAAA"/>
        </a:accent5>
        <a:accent6>
          <a:srgbClr val="B98A00"/>
        </a:accent6>
        <a:hlink>
          <a:srgbClr val="CC3300"/>
        </a:hlink>
        <a:folHlink>
          <a:srgbClr val="CCCC66"/>
        </a:folHlink>
      </a:clrScheme>
      <a:clrMap bg1="lt1" tx1="dk1" bg2="lt2" tx2="dk2" accent1="accent1" accent2="accent2" accent3="accent3" accent4="accent4" accent5="accent5" accent6="accent6" hlink="hlink" folHlink="folHlink"/>
    </a:extraClrScheme>
    <a:extraClrScheme>
      <a:clrScheme name="Layers 6">
        <a:dk1>
          <a:srgbClr val="000000"/>
        </a:dk1>
        <a:lt1>
          <a:srgbClr val="FFFFE1"/>
        </a:lt1>
        <a:dk2>
          <a:srgbClr val="330033"/>
        </a:dk2>
        <a:lt2>
          <a:srgbClr val="330033"/>
        </a:lt2>
        <a:accent1>
          <a:srgbClr val="CCCC99"/>
        </a:accent1>
        <a:accent2>
          <a:srgbClr val="FF0000"/>
        </a:accent2>
        <a:accent3>
          <a:srgbClr val="FFFFEE"/>
        </a:accent3>
        <a:accent4>
          <a:srgbClr val="000000"/>
        </a:accent4>
        <a:accent5>
          <a:srgbClr val="E2E2CA"/>
        </a:accent5>
        <a:accent6>
          <a:srgbClr val="E70000"/>
        </a:accent6>
        <a:hlink>
          <a:srgbClr val="990033"/>
        </a:hlink>
        <a:folHlink>
          <a:srgbClr val="B2B2B2"/>
        </a:folHlink>
      </a:clrScheme>
      <a:clrMap bg1="lt1" tx1="dk1" bg2="lt2" tx2="dk2" accent1="accent1" accent2="accent2" accent3="accent3" accent4="accent4" accent5="accent5" accent6="accent6" hlink="hlink" folHlink="folHlink"/>
    </a:extraClrScheme>
    <a:extraClrScheme>
      <a:clrScheme name="Layers 7">
        <a:dk1>
          <a:srgbClr val="000000"/>
        </a:dk1>
        <a:lt1>
          <a:srgbClr val="FFFFFF"/>
        </a:lt1>
        <a:dk2>
          <a:srgbClr val="000000"/>
        </a:dk2>
        <a:lt2>
          <a:srgbClr val="891411"/>
        </a:lt2>
        <a:accent1>
          <a:srgbClr val="4F917E"/>
        </a:accent1>
        <a:accent2>
          <a:srgbClr val="CC9900"/>
        </a:accent2>
        <a:accent3>
          <a:srgbClr val="FFFFFF"/>
        </a:accent3>
        <a:accent4>
          <a:srgbClr val="000000"/>
        </a:accent4>
        <a:accent5>
          <a:srgbClr val="B2C7C0"/>
        </a:accent5>
        <a:accent6>
          <a:srgbClr val="B98A00"/>
        </a:accent6>
        <a:hlink>
          <a:srgbClr val="5A84D8"/>
        </a:hlink>
        <a:folHlink>
          <a:srgbClr val="A0C6BA"/>
        </a:folHlink>
      </a:clrScheme>
      <a:clrMap bg1="lt1" tx1="dk1" bg2="lt2" tx2="dk2" accent1="accent1" accent2="accent2" accent3="accent3" accent4="accent4" accent5="accent5" accent6="accent6" hlink="hlink" folHlink="folHlink"/>
    </a:extraClrScheme>
    <a:extraClrScheme>
      <a:clrScheme name="Layers 8">
        <a:dk1>
          <a:srgbClr val="000000"/>
        </a:dk1>
        <a:lt1>
          <a:srgbClr val="FFFFFF"/>
        </a:lt1>
        <a:dk2>
          <a:srgbClr val="CC0000"/>
        </a:dk2>
        <a:lt2>
          <a:srgbClr val="999966"/>
        </a:lt2>
        <a:accent1>
          <a:srgbClr val="CCCCCC"/>
        </a:accent1>
        <a:accent2>
          <a:srgbClr val="CCCC66"/>
        </a:accent2>
        <a:accent3>
          <a:srgbClr val="FFFFFF"/>
        </a:accent3>
        <a:accent4>
          <a:srgbClr val="000000"/>
        </a:accent4>
        <a:accent5>
          <a:srgbClr val="E2E2E2"/>
        </a:accent5>
        <a:accent6>
          <a:srgbClr val="B9B95C"/>
        </a:accent6>
        <a:hlink>
          <a:srgbClr val="666699"/>
        </a:hlink>
        <a:folHlink>
          <a:srgbClr val="CCCC99"/>
        </a:folHlink>
      </a:clrScheme>
      <a:clrMap bg1="lt1" tx1="dk1" bg2="lt2" tx2="dk2" accent1="accent1" accent2="accent2" accent3="accent3" accent4="accent4" accent5="accent5" accent6="accent6" hlink="hlink" folHlink="folHlink"/>
    </a:extraClrScheme>
    <a:extraClrScheme>
      <a:clrScheme name="Layers 9">
        <a:dk1>
          <a:srgbClr val="000000"/>
        </a:dk1>
        <a:lt1>
          <a:srgbClr val="FFFFFF"/>
        </a:lt1>
        <a:dk2>
          <a:srgbClr val="FF0000"/>
        </a:dk2>
        <a:lt2>
          <a:srgbClr val="009999"/>
        </a:lt2>
        <a:accent1>
          <a:srgbClr val="C7B505"/>
        </a:accent1>
        <a:accent2>
          <a:srgbClr val="FFFF66"/>
        </a:accent2>
        <a:accent3>
          <a:srgbClr val="FFFFFF"/>
        </a:accent3>
        <a:accent4>
          <a:srgbClr val="000000"/>
        </a:accent4>
        <a:accent5>
          <a:srgbClr val="E0D7AA"/>
        </a:accent5>
        <a:accent6>
          <a:srgbClr val="E7E75C"/>
        </a:accent6>
        <a:hlink>
          <a:srgbClr val="5A84D8"/>
        </a:hlink>
        <a:folHlink>
          <a:srgbClr val="A0C6BA"/>
        </a:folHlink>
      </a:clrScheme>
      <a:clrMap bg1="lt1" tx1="dk1" bg2="lt2" tx2="dk2" accent1="accent1" accent2="accent2" accent3="accent3" accent4="accent4" accent5="accent5" accent6="accent6" hlink="hlink" folHlink="folHlink"/>
    </a:extraClrScheme>
    <a:extraClrScheme>
      <a:clrScheme name="Layers 10">
        <a:dk1>
          <a:srgbClr val="000000"/>
        </a:dk1>
        <a:lt1>
          <a:srgbClr val="FFFFFF"/>
        </a:lt1>
        <a:dk2>
          <a:srgbClr val="660033"/>
        </a:dk2>
        <a:lt2>
          <a:srgbClr val="666699"/>
        </a:lt2>
        <a:accent1>
          <a:srgbClr val="95A3D1"/>
        </a:accent1>
        <a:accent2>
          <a:srgbClr val="FFFF66"/>
        </a:accent2>
        <a:accent3>
          <a:srgbClr val="FFFFFF"/>
        </a:accent3>
        <a:accent4>
          <a:srgbClr val="000000"/>
        </a:accent4>
        <a:accent5>
          <a:srgbClr val="C8CEE5"/>
        </a:accent5>
        <a:accent6>
          <a:srgbClr val="E7E75C"/>
        </a:accent6>
        <a:hlink>
          <a:srgbClr val="5A84D8"/>
        </a:hlink>
        <a:folHlink>
          <a:srgbClr val="CCCC99"/>
        </a:folHlink>
      </a:clrScheme>
      <a:clrMap bg1="lt1" tx1="dk1" bg2="lt2" tx2="dk2" accent1="accent1" accent2="accent2" accent3="accent3" accent4="accent4" accent5="accent5" accent6="accent6" hlink="hlink" folHlink="folHlink"/>
    </a:extraClrScheme>
    <a:extraClrScheme>
      <a:clrScheme name="Layers 11">
        <a:dk1>
          <a:srgbClr val="000000"/>
        </a:dk1>
        <a:lt1>
          <a:srgbClr val="FFFFFF"/>
        </a:lt1>
        <a:dk2>
          <a:srgbClr val="990000"/>
        </a:dk2>
        <a:lt2>
          <a:srgbClr val="999966"/>
        </a:lt2>
        <a:accent1>
          <a:srgbClr val="CCCCCC"/>
        </a:accent1>
        <a:accent2>
          <a:srgbClr val="CCCC66"/>
        </a:accent2>
        <a:accent3>
          <a:srgbClr val="FFFFFF"/>
        </a:accent3>
        <a:accent4>
          <a:srgbClr val="000000"/>
        </a:accent4>
        <a:accent5>
          <a:srgbClr val="E2E2E2"/>
        </a:accent5>
        <a:accent6>
          <a:srgbClr val="B9B95C"/>
        </a:accent6>
        <a:hlink>
          <a:srgbClr val="666699"/>
        </a:hlink>
        <a:folHlink>
          <a:srgbClr val="CCCC99"/>
        </a:folHlink>
      </a:clrScheme>
      <a:clrMap bg1="lt1" tx1="dk1" bg2="lt2" tx2="dk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Layers</Template>
  <TotalTime>6956</TotalTime>
  <Words>899</Words>
  <Application>Microsoft Macintosh PowerPoint</Application>
  <PresentationFormat>全屏显示(4:3)</PresentationFormat>
  <Paragraphs>67</Paragraphs>
  <Slides>12</Slides>
  <Notes>3</Notes>
  <HiddenSlides>0</HiddenSlides>
  <MMClips>5</MMClips>
  <ScaleCrop>false</ScaleCrop>
  <HeadingPairs>
    <vt:vector size="6" baseType="variant">
      <vt:variant>
        <vt:lpstr>已用的字体</vt:lpstr>
      </vt:variant>
      <vt:variant>
        <vt:i4>6</vt:i4>
      </vt:variant>
      <vt:variant>
        <vt:lpstr>主题</vt:lpstr>
      </vt:variant>
      <vt:variant>
        <vt:i4>1</vt:i4>
      </vt:variant>
      <vt:variant>
        <vt:lpstr>幻灯片标题</vt:lpstr>
      </vt:variant>
      <vt:variant>
        <vt:i4>12</vt:i4>
      </vt:variant>
    </vt:vector>
  </HeadingPairs>
  <TitlesOfParts>
    <vt:vector size="19" baseType="lpstr">
      <vt:lpstr>Arial</vt:lpstr>
      <vt:lpstr>Century Gothic</vt:lpstr>
      <vt:lpstr>Garamond</vt:lpstr>
      <vt:lpstr>Menlo</vt:lpstr>
      <vt:lpstr>Times New Roman</vt:lpstr>
      <vt:lpstr>Wingdings</vt:lpstr>
      <vt:lpstr>Layers</vt:lpstr>
      <vt:lpstr>Visualization of Fossil-Fuel CO2 Emissions Data </vt:lpstr>
      <vt:lpstr>Motivation</vt:lpstr>
      <vt:lpstr>Dataset </vt:lpstr>
      <vt:lpstr>Dataset</vt:lpstr>
      <vt:lpstr>Visualization </vt:lpstr>
      <vt:lpstr>Visualization </vt:lpstr>
      <vt:lpstr>Visualization</vt:lpstr>
      <vt:lpstr>Visualization</vt:lpstr>
      <vt:lpstr>Visualization</vt:lpstr>
      <vt:lpstr>Visualization</vt:lpstr>
      <vt:lpstr>Future work</vt:lpstr>
      <vt:lpstr>Thank You!</vt:lpstr>
    </vt:vector>
  </TitlesOfParts>
  <Company>CSE</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Benjamin Lerner</dc:creator>
  <cp:lastModifiedBy>e5051</cp:lastModifiedBy>
  <cp:revision>197</cp:revision>
  <dcterms:created xsi:type="dcterms:W3CDTF">2006-08-31T18:55:03Z</dcterms:created>
  <dcterms:modified xsi:type="dcterms:W3CDTF">2023-04-19T09:11:24Z</dcterms:modified>
</cp:coreProperties>
</file>

<file path=docProps/thumbnail.jpeg>
</file>